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10" autoAdjust="0"/>
  </p:normalViewPr>
  <p:slideViewPr>
    <p:cSldViewPr snapToGrid="0" snapToObjects="1">
      <p:cViewPr varScale="1">
        <p:scale>
          <a:sx n="111" d="100"/>
          <a:sy n="111" d="100"/>
        </p:scale>
        <p:origin x="1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5" d="100"/>
          <a:sy n="75" d="100"/>
        </p:scale>
        <p:origin x="1452" y="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Mintz" userId="9214746d8cb2ed14" providerId="LiveId" clId="{7FDA9D44-5F75-4948-AE2B-9DFDC4F67B53}"/>
    <pc:docChg chg="addSld delSld modSld">
      <pc:chgData name="Mark Mintz" userId="9214746d8cb2ed14" providerId="LiveId" clId="{7FDA9D44-5F75-4948-AE2B-9DFDC4F67B53}" dt="2018-03-19T00:17:58.243" v="46" actId="14100"/>
      <pc:docMkLst>
        <pc:docMk/>
      </pc:docMkLst>
      <pc:sldChg chg="modSp">
        <pc:chgData name="Mark Mintz" userId="9214746d8cb2ed14" providerId="LiveId" clId="{7FDA9D44-5F75-4948-AE2B-9DFDC4F67B53}" dt="2018-03-19T00:15:32.666" v="10" actId="14100"/>
        <pc:sldMkLst>
          <pc:docMk/>
          <pc:sldMk cId="1686281186" sldId="256"/>
        </pc:sldMkLst>
        <pc:spChg chg="mod">
          <ac:chgData name="Mark Mintz" userId="9214746d8cb2ed14" providerId="LiveId" clId="{7FDA9D44-5F75-4948-AE2B-9DFDC4F67B53}" dt="2018-03-19T00:15:32.666" v="10" actId="14100"/>
          <ac:spMkLst>
            <pc:docMk/>
            <pc:sldMk cId="1686281186" sldId="256"/>
            <ac:spMk id="8" creationId="{E0352BBB-9B08-401D-B422-7195C73F06EC}"/>
          </ac:spMkLst>
        </pc:spChg>
      </pc:sldChg>
      <pc:sldChg chg="addSp delSp modSp add">
        <pc:chgData name="Mark Mintz" userId="9214746d8cb2ed14" providerId="LiveId" clId="{7FDA9D44-5F75-4948-AE2B-9DFDC4F67B53}" dt="2018-03-19T00:15:56.466" v="15" actId="14100"/>
        <pc:sldMkLst>
          <pc:docMk/>
          <pc:sldMk cId="1158710134" sldId="257"/>
        </pc:sldMkLst>
        <pc:spChg chg="mod">
          <ac:chgData name="Mark Mintz" userId="9214746d8cb2ed14" providerId="LiveId" clId="{7FDA9D44-5F75-4948-AE2B-9DFDC4F67B53}" dt="2018-03-19T00:15:41.317" v="11" actId="14100"/>
          <ac:spMkLst>
            <pc:docMk/>
            <pc:sldMk cId="1158710134" sldId="257"/>
            <ac:spMk id="2" creationId="{BEDD13E9-283E-4C89-AEA0-35738495D00C}"/>
          </ac:spMkLst>
        </pc:spChg>
        <pc:spChg chg="mod">
          <ac:chgData name="Mark Mintz" userId="9214746d8cb2ed14" providerId="LiveId" clId="{7FDA9D44-5F75-4948-AE2B-9DFDC4F67B53}" dt="2018-03-19T00:15:56.466" v="15" actId="14100"/>
          <ac:spMkLst>
            <pc:docMk/>
            <pc:sldMk cId="1158710134" sldId="257"/>
            <ac:spMk id="3" creationId="{F446BD34-42B4-482A-9821-FD9B8B335CA5}"/>
          </ac:spMkLst>
        </pc:spChg>
        <pc:spChg chg="add del">
          <ac:chgData name="Mark Mintz" userId="9214746d8cb2ed14" providerId="LiveId" clId="{7FDA9D44-5F75-4948-AE2B-9DFDC4F67B53}" dt="2018-03-19T00:15:49.825" v="14" actId="14100"/>
          <ac:spMkLst>
            <pc:docMk/>
            <pc:sldMk cId="1158710134" sldId="257"/>
            <ac:spMk id="5" creationId="{3E0AA464-3911-42CC-B616-7124F832AFBE}"/>
          </ac:spMkLst>
        </pc:spChg>
        <pc:picChg chg="add del">
          <ac:chgData name="Mark Mintz" userId="9214746d8cb2ed14" providerId="LiveId" clId="{7FDA9D44-5F75-4948-AE2B-9DFDC4F67B53}" dt="2018-03-19T00:15:49.662" v="13" actId="14100"/>
          <ac:picMkLst>
            <pc:docMk/>
            <pc:sldMk cId="1158710134" sldId="257"/>
            <ac:picMk id="6" creationId="{E720AD79-9CB3-490B-926E-3F46D360BA5A}"/>
          </ac:picMkLst>
        </pc:picChg>
        <pc:picChg chg="add mod">
          <ac:chgData name="Mark Mintz" userId="9214746d8cb2ed14" providerId="LiveId" clId="{7FDA9D44-5F75-4948-AE2B-9DFDC4F67B53}" dt="2018-03-19T00:15:49.825" v="14" actId="14100"/>
          <ac:picMkLst>
            <pc:docMk/>
            <pc:sldMk cId="1158710134" sldId="257"/>
            <ac:picMk id="7" creationId="{20A04F5F-E014-4C90-B8C7-96150D31ECA0}"/>
          </ac:picMkLst>
        </pc:picChg>
      </pc:sldChg>
      <pc:sldChg chg="addSp delSp modSp add">
        <pc:chgData name="Mark Mintz" userId="9214746d8cb2ed14" providerId="LiveId" clId="{7FDA9D44-5F75-4948-AE2B-9DFDC4F67B53}" dt="2018-03-19T00:16:28.750" v="21" actId="14100"/>
        <pc:sldMkLst>
          <pc:docMk/>
          <pc:sldMk cId="1469926598" sldId="258"/>
        </pc:sldMkLst>
        <pc:spChg chg="mod">
          <ac:chgData name="Mark Mintz" userId="9214746d8cb2ed14" providerId="LiveId" clId="{7FDA9D44-5F75-4948-AE2B-9DFDC4F67B53}" dt="2018-03-19T00:16:13.903" v="16" actId="14100"/>
          <ac:spMkLst>
            <pc:docMk/>
            <pc:sldMk cId="1469926598" sldId="258"/>
            <ac:spMk id="2" creationId="{9AA4DBC3-68D6-4A08-A6F6-9C0B0B9F93F4}"/>
          </ac:spMkLst>
        </pc:spChg>
        <pc:spChg chg="mod">
          <ac:chgData name="Mark Mintz" userId="9214746d8cb2ed14" providerId="LiveId" clId="{7FDA9D44-5F75-4948-AE2B-9DFDC4F67B53}" dt="2018-03-19T00:16:28.750" v="21" actId="14100"/>
          <ac:spMkLst>
            <pc:docMk/>
            <pc:sldMk cId="1469926598" sldId="258"/>
            <ac:spMk id="3" creationId="{FA8E1824-14CE-4CED-9AD0-3B492B8763D1}"/>
          </ac:spMkLst>
        </pc:spChg>
        <pc:spChg chg="add del">
          <ac:chgData name="Mark Mintz" userId="9214746d8cb2ed14" providerId="LiveId" clId="{7FDA9D44-5F75-4948-AE2B-9DFDC4F67B53}" dt="2018-03-19T00:16:20.977" v="19" actId="14100"/>
          <ac:spMkLst>
            <pc:docMk/>
            <pc:sldMk cId="1469926598" sldId="258"/>
            <ac:spMk id="5" creationId="{B181B3D6-7462-4CE8-8245-1EEE7CBEC891}"/>
          </ac:spMkLst>
        </pc:spChg>
        <pc:picChg chg="add del">
          <ac:chgData name="Mark Mintz" userId="9214746d8cb2ed14" providerId="LiveId" clId="{7FDA9D44-5F75-4948-AE2B-9DFDC4F67B53}" dt="2018-03-19T00:16:20.932" v="18" actId="14100"/>
          <ac:picMkLst>
            <pc:docMk/>
            <pc:sldMk cId="1469926598" sldId="258"/>
            <ac:picMk id="6" creationId="{B8894590-E612-4216-A7B2-121AE3A562EA}"/>
          </ac:picMkLst>
        </pc:picChg>
        <pc:picChg chg="add mod">
          <ac:chgData name="Mark Mintz" userId="9214746d8cb2ed14" providerId="LiveId" clId="{7FDA9D44-5F75-4948-AE2B-9DFDC4F67B53}" dt="2018-03-19T00:16:20.977" v="19" actId="14100"/>
          <ac:picMkLst>
            <pc:docMk/>
            <pc:sldMk cId="1469926598" sldId="258"/>
            <ac:picMk id="7" creationId="{6F7F423F-F6B8-4450-A853-B0B7B763554E}"/>
          </ac:picMkLst>
        </pc:picChg>
      </pc:sldChg>
      <pc:sldChg chg="addSp delSp modSp add">
        <pc:chgData name="Mark Mintz" userId="9214746d8cb2ed14" providerId="LiveId" clId="{7FDA9D44-5F75-4948-AE2B-9DFDC4F67B53}" dt="2018-03-19T00:16:51.923" v="27" actId="14100"/>
        <pc:sldMkLst>
          <pc:docMk/>
          <pc:sldMk cId="3289841385" sldId="259"/>
        </pc:sldMkLst>
        <pc:spChg chg="mod">
          <ac:chgData name="Mark Mintz" userId="9214746d8cb2ed14" providerId="LiveId" clId="{7FDA9D44-5F75-4948-AE2B-9DFDC4F67B53}" dt="2018-03-19T00:16:38.260" v="22" actId="14100"/>
          <ac:spMkLst>
            <pc:docMk/>
            <pc:sldMk cId="3289841385" sldId="259"/>
            <ac:spMk id="2" creationId="{C425187E-AAE8-428D-912D-9DB0E5BC2E5B}"/>
          </ac:spMkLst>
        </pc:spChg>
        <pc:spChg chg="mod">
          <ac:chgData name="Mark Mintz" userId="9214746d8cb2ed14" providerId="LiveId" clId="{7FDA9D44-5F75-4948-AE2B-9DFDC4F67B53}" dt="2018-03-19T00:16:51.923" v="27" actId="14100"/>
          <ac:spMkLst>
            <pc:docMk/>
            <pc:sldMk cId="3289841385" sldId="259"/>
            <ac:spMk id="3" creationId="{47D982EB-69FB-477A-8E44-AA52EC3C6996}"/>
          </ac:spMkLst>
        </pc:spChg>
        <pc:spChg chg="add del">
          <ac:chgData name="Mark Mintz" userId="9214746d8cb2ed14" providerId="LiveId" clId="{7FDA9D44-5F75-4948-AE2B-9DFDC4F67B53}" dt="2018-03-19T00:16:44.775" v="25" actId="14100"/>
          <ac:spMkLst>
            <pc:docMk/>
            <pc:sldMk cId="3289841385" sldId="259"/>
            <ac:spMk id="5" creationId="{E5583B7D-8C6E-4C12-8F08-F73363038431}"/>
          </ac:spMkLst>
        </pc:spChg>
        <pc:picChg chg="add del">
          <ac:chgData name="Mark Mintz" userId="9214746d8cb2ed14" providerId="LiveId" clId="{7FDA9D44-5F75-4948-AE2B-9DFDC4F67B53}" dt="2018-03-19T00:16:44.688" v="24" actId="14100"/>
          <ac:picMkLst>
            <pc:docMk/>
            <pc:sldMk cId="3289841385" sldId="259"/>
            <ac:picMk id="6" creationId="{9EFA3051-55FA-4C89-AD8C-D33F947C8D25}"/>
          </ac:picMkLst>
        </pc:picChg>
        <pc:picChg chg="add mod">
          <ac:chgData name="Mark Mintz" userId="9214746d8cb2ed14" providerId="LiveId" clId="{7FDA9D44-5F75-4948-AE2B-9DFDC4F67B53}" dt="2018-03-19T00:16:44.775" v="25" actId="14100"/>
          <ac:picMkLst>
            <pc:docMk/>
            <pc:sldMk cId="3289841385" sldId="259"/>
            <ac:picMk id="7" creationId="{808AA63F-792F-48C9-A587-0452E79D1F96}"/>
          </ac:picMkLst>
        </pc:picChg>
      </pc:sldChg>
      <pc:sldChg chg="addSp delSp modSp add">
        <pc:chgData name="Mark Mintz" userId="9214746d8cb2ed14" providerId="LiveId" clId="{7FDA9D44-5F75-4948-AE2B-9DFDC4F67B53}" dt="2018-03-19T00:17:21.998" v="36" actId="14100"/>
        <pc:sldMkLst>
          <pc:docMk/>
          <pc:sldMk cId="4212071149" sldId="260"/>
        </pc:sldMkLst>
        <pc:spChg chg="mod">
          <ac:chgData name="Mark Mintz" userId="9214746d8cb2ed14" providerId="LiveId" clId="{7FDA9D44-5F75-4948-AE2B-9DFDC4F67B53}" dt="2018-03-19T00:17:01.050" v="28" actId="14100"/>
          <ac:spMkLst>
            <pc:docMk/>
            <pc:sldMk cId="4212071149" sldId="260"/>
            <ac:spMk id="2" creationId="{091A9B52-99A1-4E63-BE69-56CE963F078F}"/>
          </ac:spMkLst>
        </pc:spChg>
        <pc:spChg chg="mod">
          <ac:chgData name="Mark Mintz" userId="9214746d8cb2ed14" providerId="LiveId" clId="{7FDA9D44-5F75-4948-AE2B-9DFDC4F67B53}" dt="2018-03-19T00:17:21.998" v="36" actId="14100"/>
          <ac:spMkLst>
            <pc:docMk/>
            <pc:sldMk cId="4212071149" sldId="260"/>
            <ac:spMk id="3" creationId="{71F54B58-0FF5-4283-846C-DB0E270675D4}"/>
          </ac:spMkLst>
        </pc:spChg>
        <pc:spChg chg="add del">
          <ac:chgData name="Mark Mintz" userId="9214746d8cb2ed14" providerId="LiveId" clId="{7FDA9D44-5F75-4948-AE2B-9DFDC4F67B53}" dt="2018-03-19T00:17:07.549" v="31" actId="14100"/>
          <ac:spMkLst>
            <pc:docMk/>
            <pc:sldMk cId="4212071149" sldId="260"/>
            <ac:spMk id="5" creationId="{9DEAE576-063F-4B9D-804B-93E4C43744BB}"/>
          </ac:spMkLst>
        </pc:spChg>
        <pc:picChg chg="add del">
          <ac:chgData name="Mark Mintz" userId="9214746d8cb2ed14" providerId="LiveId" clId="{7FDA9D44-5F75-4948-AE2B-9DFDC4F67B53}" dt="2018-03-19T00:17:07.501" v="30" actId="14100"/>
          <ac:picMkLst>
            <pc:docMk/>
            <pc:sldMk cId="4212071149" sldId="260"/>
            <ac:picMk id="6" creationId="{FA519141-1800-41A8-B718-C97198BCA598}"/>
          </ac:picMkLst>
        </pc:picChg>
        <pc:picChg chg="add mod">
          <ac:chgData name="Mark Mintz" userId="9214746d8cb2ed14" providerId="LiveId" clId="{7FDA9D44-5F75-4948-AE2B-9DFDC4F67B53}" dt="2018-03-19T00:17:07.549" v="31" actId="14100"/>
          <ac:picMkLst>
            <pc:docMk/>
            <pc:sldMk cId="4212071149" sldId="260"/>
            <ac:picMk id="7" creationId="{16B0E419-2D76-4929-A7ED-BCEED7295C60}"/>
          </ac:picMkLst>
        </pc:picChg>
      </pc:sldChg>
      <pc:sldChg chg="addSp delSp modSp add">
        <pc:chgData name="Mark Mintz" userId="9214746d8cb2ed14" providerId="LiveId" clId="{7FDA9D44-5F75-4948-AE2B-9DFDC4F67B53}" dt="2018-03-19T00:17:58.243" v="46" actId="14100"/>
        <pc:sldMkLst>
          <pc:docMk/>
          <pc:sldMk cId="481684552" sldId="261"/>
        </pc:sldMkLst>
        <pc:spChg chg="mod">
          <ac:chgData name="Mark Mintz" userId="9214746d8cb2ed14" providerId="LiveId" clId="{7FDA9D44-5F75-4948-AE2B-9DFDC4F67B53}" dt="2018-03-19T00:17:31.861" v="37" actId="14100"/>
          <ac:spMkLst>
            <pc:docMk/>
            <pc:sldMk cId="481684552" sldId="261"/>
            <ac:spMk id="2" creationId="{99E86D55-E3EA-4C39-8B7A-771C035249AD}"/>
          </ac:spMkLst>
        </pc:spChg>
        <pc:spChg chg="mod">
          <ac:chgData name="Mark Mintz" userId="9214746d8cb2ed14" providerId="LiveId" clId="{7FDA9D44-5F75-4948-AE2B-9DFDC4F67B53}" dt="2018-03-19T00:17:58.243" v="46" actId="14100"/>
          <ac:spMkLst>
            <pc:docMk/>
            <pc:sldMk cId="481684552" sldId="261"/>
            <ac:spMk id="3" creationId="{E5233383-3DA2-4557-AFDF-615628D747FF}"/>
          </ac:spMkLst>
        </pc:spChg>
        <pc:spChg chg="add del">
          <ac:chgData name="Mark Mintz" userId="9214746d8cb2ed14" providerId="LiveId" clId="{7FDA9D44-5F75-4948-AE2B-9DFDC4F67B53}" dt="2018-03-19T00:17:38.969" v="42" actId="14100"/>
          <ac:spMkLst>
            <pc:docMk/>
            <pc:sldMk cId="481684552" sldId="261"/>
            <ac:spMk id="5" creationId="{EB4658FE-48D7-444A-A031-0E3FF44CDC9B}"/>
          </ac:spMkLst>
        </pc:spChg>
        <pc:picChg chg="add del">
          <ac:chgData name="Mark Mintz" userId="9214746d8cb2ed14" providerId="LiveId" clId="{7FDA9D44-5F75-4948-AE2B-9DFDC4F67B53}" dt="2018-03-19T00:17:38.894" v="41" actId="14100"/>
          <ac:picMkLst>
            <pc:docMk/>
            <pc:sldMk cId="481684552" sldId="261"/>
            <ac:picMk id="6" creationId="{54F45A3E-DFDD-484B-88D2-9D021CF9BF95}"/>
          </ac:picMkLst>
        </pc:picChg>
        <pc:picChg chg="add mod">
          <ac:chgData name="Mark Mintz" userId="9214746d8cb2ed14" providerId="LiveId" clId="{7FDA9D44-5F75-4948-AE2B-9DFDC4F67B53}" dt="2018-03-19T00:17:38.969" v="42" actId="14100"/>
          <ac:picMkLst>
            <pc:docMk/>
            <pc:sldMk cId="481684552" sldId="261"/>
            <ac:picMk id="7" creationId="{E9BAECC8-7ED9-4686-95FF-34860CBC612D}"/>
          </ac:picMkLst>
        </pc:picChg>
      </pc:sldChg>
    </pc:docChg>
  </pc:docChgLst>
  <pc:docChgLst>
    <pc:chgData name="Mark Mintz" userId="9214746d8cb2ed14" providerId="LiveId" clId="{32BB8A91-3542-4184-BCF7-ABA3330AFEC4}"/>
    <pc:docChg chg="modSld">
      <pc:chgData name="Mark Mintz" userId="9214746d8cb2ed14" providerId="LiveId" clId="{32BB8A91-3542-4184-BCF7-ABA3330AFEC4}" dt="2018-04-20T17:54:10.511" v="6" actId="962"/>
      <pc:docMkLst>
        <pc:docMk/>
      </pc:docMkLst>
      <pc:sldChg chg="modSp">
        <pc:chgData name="Mark Mintz" userId="9214746d8cb2ed14" providerId="LiveId" clId="{32BB8A91-3542-4184-BCF7-ABA3330AFEC4}" dt="2018-04-20T17:54:10.511" v="6" actId="962"/>
        <pc:sldMkLst>
          <pc:docMk/>
          <pc:sldMk cId="1686281186" sldId="256"/>
        </pc:sldMkLst>
        <pc:picChg chg="mod">
          <ac:chgData name="Mark Mintz" userId="9214746d8cb2ed14" providerId="LiveId" clId="{32BB8A91-3542-4184-BCF7-ABA3330AFEC4}" dt="2018-04-20T17:54:10.511" v="6" actId="962"/>
          <ac:picMkLst>
            <pc:docMk/>
            <pc:sldMk cId="1686281186" sldId="256"/>
            <ac:picMk id="9" creationId="{CE9AB873-3B6C-42DF-953C-FA3B3CCBF780}"/>
          </ac:picMkLst>
        </pc:picChg>
      </pc:sldChg>
      <pc:sldChg chg="modSp">
        <pc:chgData name="Mark Mintz" userId="9214746d8cb2ed14" providerId="LiveId" clId="{32BB8A91-3542-4184-BCF7-ABA3330AFEC4}" dt="2018-04-16T23:35:12.411" v="0" actId="962"/>
        <pc:sldMkLst>
          <pc:docMk/>
          <pc:sldMk cId="1158710134" sldId="257"/>
        </pc:sldMkLst>
        <pc:picChg chg="mod">
          <ac:chgData name="Mark Mintz" userId="9214746d8cb2ed14" providerId="LiveId" clId="{32BB8A91-3542-4184-BCF7-ABA3330AFEC4}" dt="2018-04-16T23:35:12.411" v="0" actId="962"/>
          <ac:picMkLst>
            <pc:docMk/>
            <pc:sldMk cId="1158710134" sldId="257"/>
            <ac:picMk id="7" creationId="{20A04F5F-E014-4C90-B8C7-96150D31ECA0}"/>
          </ac:picMkLst>
        </pc:picChg>
      </pc:sldChg>
      <pc:sldChg chg="modSp">
        <pc:chgData name="Mark Mintz" userId="9214746d8cb2ed14" providerId="LiveId" clId="{32BB8A91-3542-4184-BCF7-ABA3330AFEC4}" dt="2018-04-16T23:35:30.927" v="1" actId="962"/>
        <pc:sldMkLst>
          <pc:docMk/>
          <pc:sldMk cId="1469926598" sldId="258"/>
        </pc:sldMkLst>
        <pc:picChg chg="mod">
          <ac:chgData name="Mark Mintz" userId="9214746d8cb2ed14" providerId="LiveId" clId="{32BB8A91-3542-4184-BCF7-ABA3330AFEC4}" dt="2018-04-16T23:35:30.927" v="1" actId="962"/>
          <ac:picMkLst>
            <pc:docMk/>
            <pc:sldMk cId="1469926598" sldId="258"/>
            <ac:picMk id="7" creationId="{6F7F423F-F6B8-4450-A853-B0B7B763554E}"/>
          </ac:picMkLst>
        </pc:picChg>
      </pc:sldChg>
      <pc:sldChg chg="modSp">
        <pc:chgData name="Mark Mintz" userId="9214746d8cb2ed14" providerId="LiveId" clId="{32BB8A91-3542-4184-BCF7-ABA3330AFEC4}" dt="2018-04-16T23:35:55.358" v="2" actId="962"/>
        <pc:sldMkLst>
          <pc:docMk/>
          <pc:sldMk cId="3289841385" sldId="259"/>
        </pc:sldMkLst>
        <pc:picChg chg="mod">
          <ac:chgData name="Mark Mintz" userId="9214746d8cb2ed14" providerId="LiveId" clId="{32BB8A91-3542-4184-BCF7-ABA3330AFEC4}" dt="2018-04-16T23:35:55.358" v="2" actId="962"/>
          <ac:picMkLst>
            <pc:docMk/>
            <pc:sldMk cId="3289841385" sldId="259"/>
            <ac:picMk id="7" creationId="{808AA63F-792F-48C9-A587-0452E79D1F96}"/>
          </ac:picMkLst>
        </pc:picChg>
      </pc:sldChg>
      <pc:sldChg chg="modSp">
        <pc:chgData name="Mark Mintz" userId="9214746d8cb2ed14" providerId="LiveId" clId="{32BB8A91-3542-4184-BCF7-ABA3330AFEC4}" dt="2018-04-16T23:36:13.621" v="3" actId="962"/>
        <pc:sldMkLst>
          <pc:docMk/>
          <pc:sldMk cId="4212071149" sldId="260"/>
        </pc:sldMkLst>
        <pc:picChg chg="mod">
          <ac:chgData name="Mark Mintz" userId="9214746d8cb2ed14" providerId="LiveId" clId="{32BB8A91-3542-4184-BCF7-ABA3330AFEC4}" dt="2018-04-16T23:36:13.621" v="3" actId="962"/>
          <ac:picMkLst>
            <pc:docMk/>
            <pc:sldMk cId="4212071149" sldId="260"/>
            <ac:picMk id="7" creationId="{16B0E419-2D76-4929-A7ED-BCEED7295C60}"/>
          </ac:picMkLst>
        </pc:picChg>
      </pc:sldChg>
      <pc:sldChg chg="modSp">
        <pc:chgData name="Mark Mintz" userId="9214746d8cb2ed14" providerId="LiveId" clId="{32BB8A91-3542-4184-BCF7-ABA3330AFEC4}" dt="2018-04-16T23:36:35.967" v="4" actId="962"/>
        <pc:sldMkLst>
          <pc:docMk/>
          <pc:sldMk cId="481684552" sldId="261"/>
        </pc:sldMkLst>
        <pc:picChg chg="mod">
          <ac:chgData name="Mark Mintz" userId="9214746d8cb2ed14" providerId="LiveId" clId="{32BB8A91-3542-4184-BCF7-ABA3330AFEC4}" dt="2018-04-16T23:36:35.967" v="4" actId="962"/>
          <ac:picMkLst>
            <pc:docMk/>
            <pc:sldMk cId="481684552" sldId="261"/>
            <ac:picMk id="7" creationId="{E9BAECC8-7ED9-4686-95FF-34860CBC61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r>
              <a:rPr lang="en-US" dirty="0"/>
              <a:t>Openstax.org</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4/20/2018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r>
              <a:rPr lang="en-US" dirty="0"/>
              <a:t>Openstax.org</a:t>
            </a:r>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3BFA0D5-489E-4F6E-8EE4-A7C35AAB5028}" type="datetimeFigureOut">
              <a:rPr lang="en-US" smtClean="0"/>
              <a:t>4/20/2018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CCFCF-EE82-42FD-84B2-8BFC178C5F3A}" type="slidenum">
              <a:rPr lang="en-US" smtClean="0"/>
              <a:t>‹#›</a:t>
            </a:fld>
            <a:endParaRPr lang="en-US"/>
          </a:p>
        </p:txBody>
      </p:sp>
    </p:spTree>
    <p:extLst>
      <p:ext uri="{BB962C8B-B14F-4D97-AF65-F5344CB8AC3E}">
        <p14:creationId xmlns:p14="http://schemas.microsoft.com/office/powerpoint/2010/main" val="20703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9">
            <a:extLst>
              <a:ext uri="{FF2B5EF4-FFF2-40B4-BE49-F238E27FC236}">
                <a16:creationId xmlns:a16="http://schemas.microsoft.com/office/drawing/2014/main" id="{BF51CF02-DCA1-4935-9F62-E8470E52138D}"/>
              </a:ext>
            </a:extLst>
          </p:cNvPr>
          <p:cNvSpPr>
            <a:spLocks noGrp="1"/>
          </p:cNvSpPr>
          <p:nvPr>
            <p:ph type="title"/>
          </p:nvPr>
        </p:nvSpPr>
        <p:spPr>
          <a:xfrm>
            <a:off x="457199" y="172730"/>
            <a:ext cx="6501865" cy="548145"/>
          </a:xfrm>
          <a:prstGeom prst="rect">
            <a:avLst/>
          </a:prstGeom>
        </p:spPr>
        <p:txBody>
          <a:bodyPr/>
          <a:lstStyle/>
          <a:p>
            <a:r>
              <a:rPr lang="en-US"/>
              <a:t>Click to edit Master title style</a:t>
            </a:r>
          </a:p>
        </p:txBody>
      </p:sp>
      <p:sp>
        <p:nvSpPr>
          <p:cNvPr id="8" name="Text Placeholder 10">
            <a:extLst>
              <a:ext uri="{FF2B5EF4-FFF2-40B4-BE49-F238E27FC236}">
                <a16:creationId xmlns:a16="http://schemas.microsoft.com/office/drawing/2014/main" id="{82A17044-2402-4F3F-ADD2-943047B090D7}"/>
              </a:ext>
            </a:extLst>
          </p:cNvPr>
          <p:cNvSpPr>
            <a:spLocks noGrp="1"/>
          </p:cNvSpPr>
          <p:nvPr>
            <p:ph type="body" sz="quarter" idx="14"/>
          </p:nvPr>
        </p:nvSpPr>
        <p:spPr>
          <a:xfrm>
            <a:off x="4606925" y="1107618"/>
            <a:ext cx="3913188" cy="4607382"/>
          </a:xfrm>
          <a:prstGeom prst="rect">
            <a:avLst/>
          </a:prstGeo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87337C0F-874E-4781-BE93-F9C9802153E6}"/>
              </a:ext>
            </a:extLst>
          </p:cNvPr>
          <p:cNvSpPr>
            <a:spLocks noGrp="1"/>
          </p:cNvSpPr>
          <p:nvPr>
            <p:ph type="dt" sz="half" idx="15"/>
          </p:nvPr>
        </p:nvSpPr>
        <p:spPr>
          <a:xfrm>
            <a:off x="457200" y="6172200"/>
            <a:ext cx="3429000" cy="304800"/>
          </a:xfrm>
          <a:prstGeom prst="rect">
            <a:avLst/>
          </a:prstGeom>
        </p:spPr>
        <p:txBody>
          <a:bodyPr/>
          <a:lstStyle/>
          <a:p>
            <a:pPr>
              <a:defRPr/>
            </a:pPr>
            <a:fld id="{16868E2D-99D6-4912-96E1-F5687192FDB1}" type="datetime4">
              <a:rPr lang="en-US" smtClean="0"/>
              <a:t>April 20, 2018</a:t>
            </a:fld>
            <a:endParaRPr lang="en-US" dirty="0"/>
          </a:p>
        </p:txBody>
      </p:sp>
      <p:sp>
        <p:nvSpPr>
          <p:cNvPr id="13" name="Footer Placeholder 3">
            <a:extLst>
              <a:ext uri="{FF2B5EF4-FFF2-40B4-BE49-F238E27FC236}">
                <a16:creationId xmlns:a16="http://schemas.microsoft.com/office/drawing/2014/main" id="{DA17B5D4-CA49-470A-930C-4B51DDA8A9F9}"/>
              </a:ext>
            </a:extLst>
          </p:cNvPr>
          <p:cNvSpPr>
            <a:spLocks noGrp="1"/>
          </p:cNvSpPr>
          <p:nvPr>
            <p:ph type="ftr" sz="quarter" idx="16"/>
          </p:nvPr>
        </p:nvSpPr>
        <p:spPr>
          <a:xfrm>
            <a:off x="457201" y="6477000"/>
            <a:ext cx="7743524" cy="284163"/>
          </a:xfrm>
          <a:prstGeom prst="rect">
            <a:avLst/>
          </a:prstGeom>
        </p:spPr>
        <p:txBody>
          <a:bodyPr/>
          <a:lstStyle/>
          <a:p>
            <a:pPr>
              <a:defRPr/>
            </a:pPr>
            <a:r>
              <a:rPr lang="en-US" dirty="0"/>
              <a:t>This OpenStax ancillary resource is © Rice University under a CC-BY 4.0 </a:t>
            </a:r>
            <a:r>
              <a:rPr lang="en-US" dirty="0" err="1"/>
              <a:t>Interntional</a:t>
            </a:r>
            <a:r>
              <a:rPr lang="en-US" dirty="0"/>
              <a:t> license; it may be reproduced or modified but must be attributed to OpenStax, Rice University and any changes must be noted. Any images credited to other sources are similarly available for reproduction, but must be attributed to their sources. </a:t>
            </a:r>
          </a:p>
        </p:txBody>
      </p:sp>
      <p:sp>
        <p:nvSpPr>
          <p:cNvPr id="14" name="Content Placeholder 4">
            <a:extLst>
              <a:ext uri="{FF2B5EF4-FFF2-40B4-BE49-F238E27FC236}">
                <a16:creationId xmlns:a16="http://schemas.microsoft.com/office/drawing/2014/main" id="{66C69943-1A05-49D5-9FD4-B995C3712ED0}"/>
              </a:ext>
            </a:extLst>
          </p:cNvPr>
          <p:cNvSpPr>
            <a:spLocks noGrp="1"/>
          </p:cNvSpPr>
          <p:nvPr>
            <p:ph sz="quarter" idx="17"/>
          </p:nvPr>
        </p:nvSpPr>
        <p:spPr>
          <a:xfrm>
            <a:off x="457199" y="1108074"/>
            <a:ext cx="3913187" cy="46069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66F6D9E-77DC-4EBA-B129-8DBD311A064D}"/>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86B8393D-A323-4D3C-971D-1E8E86D19010}"/>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
            <a:extLst>
              <a:ext uri="{FF2B5EF4-FFF2-40B4-BE49-F238E27FC236}">
                <a16:creationId xmlns:a16="http://schemas.microsoft.com/office/drawing/2014/main" id="{7304BD76-685F-4008-B467-7A22256588C6}"/>
              </a:ext>
            </a:extLst>
          </p:cNvPr>
          <p:cNvSpPr>
            <a:spLocks noGrp="1"/>
          </p:cNvSpPr>
          <p:nvPr>
            <p:ph type="dt" sz="half" idx="15"/>
          </p:nvPr>
        </p:nvSpPr>
        <p:spPr>
          <a:xfrm>
            <a:off x="457200" y="6172200"/>
            <a:ext cx="3429000" cy="304800"/>
          </a:xfrm>
          <a:prstGeom prst="rect">
            <a:avLst/>
          </a:prstGeom>
        </p:spPr>
        <p:txBody>
          <a:bodyPr/>
          <a:lstStyle/>
          <a:p>
            <a:pPr>
              <a:defRPr/>
            </a:pPr>
            <a:fld id="{9E9B29BD-0683-4E6A-A429-544CAFC69C41}" type="datetime4">
              <a:rPr lang="en-US" smtClean="0"/>
              <a:t>April 20, 2018</a:t>
            </a:fld>
            <a:endParaRPr lang="en-US" dirty="0"/>
          </a:p>
        </p:txBody>
      </p:sp>
      <p:sp>
        <p:nvSpPr>
          <p:cNvPr id="13" name="Footer Placeholder 2">
            <a:extLst>
              <a:ext uri="{FF2B5EF4-FFF2-40B4-BE49-F238E27FC236}">
                <a16:creationId xmlns:a16="http://schemas.microsoft.com/office/drawing/2014/main" id="{0DA0D4B7-3B7E-4A50-8180-8025B5229FE4}"/>
              </a:ext>
            </a:extLst>
          </p:cNvPr>
          <p:cNvSpPr>
            <a:spLocks noGrp="1"/>
          </p:cNvSpPr>
          <p:nvPr>
            <p:ph type="ftr" sz="quarter" idx="16"/>
          </p:nvPr>
        </p:nvSpPr>
        <p:spPr>
          <a:xfrm>
            <a:off x="457199" y="6492875"/>
            <a:ext cx="7739449" cy="284163"/>
          </a:xfrm>
          <a:prstGeom prst="rect">
            <a:avLst/>
          </a:prstGeom>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14" name="Content Placeholder 4">
            <a:extLst>
              <a:ext uri="{FF2B5EF4-FFF2-40B4-BE49-F238E27FC236}">
                <a16:creationId xmlns:a16="http://schemas.microsoft.com/office/drawing/2014/main" id="{E7114D66-4567-4100-94EE-3E96FE0AA65F}"/>
              </a:ext>
            </a:extLst>
          </p:cNvPr>
          <p:cNvSpPr>
            <a:spLocks noGrp="1"/>
          </p:cNvSpPr>
          <p:nvPr>
            <p:ph sz="quarter" idx="17" hasCustomPrompt="1"/>
          </p:nvPr>
        </p:nvSpPr>
        <p:spPr>
          <a:xfrm>
            <a:off x="457200" y="1001713"/>
            <a:ext cx="8062913" cy="3621087"/>
          </a:xfrm>
          <a:prstGeom prst="rect">
            <a:avLst/>
          </a:prstGeom>
        </p:spPr>
        <p:txBody>
          <a:bodyPr/>
          <a:lstStyle>
            <a:lvl1pPr>
              <a:defRPr/>
            </a:lvl1p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1AA917-36BF-4572-A960-8D94CA82B6B6}"/>
              </a:ext>
            </a:extLst>
          </p:cNvPr>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3D8E5504-7B64-4DF0-826E-9E00E75D788B}"/>
              </a:ext>
            </a:extLst>
          </p:cNvPr>
          <p:cNvSpPr>
            <a:spLocks noGrp="1"/>
          </p:cNvSpPr>
          <p:nvPr>
            <p:ph type="body" sz="quarter" idx="14"/>
          </p:nvPr>
        </p:nvSpPr>
        <p:spPr>
          <a:xfrm>
            <a:off x="457200" y="4843982"/>
            <a:ext cx="8062912" cy="1166382"/>
          </a:xfrm>
          <a:prstGeom prst="rect">
            <a:avLst/>
          </a:prstGeo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47AFFB8F-BB97-492E-B89F-557E6E928CC3}"/>
              </a:ext>
            </a:extLst>
          </p:cNvPr>
          <p:cNvSpPr>
            <a:spLocks noGrp="1"/>
          </p:cNvSpPr>
          <p:nvPr>
            <p:ph type="dt" sz="half" idx="15"/>
          </p:nvPr>
        </p:nvSpPr>
        <p:spPr>
          <a:xfrm>
            <a:off x="457200" y="6172200"/>
            <a:ext cx="3429000" cy="304800"/>
          </a:xfrm>
          <a:prstGeom prst="rect">
            <a:avLst/>
          </a:prstGeom>
        </p:spPr>
        <p:txBody>
          <a:bodyPr/>
          <a:lstStyle>
            <a:lvl1pPr>
              <a:defRPr/>
            </a:lvl1pPr>
          </a:lstStyle>
          <a:p>
            <a:pPr>
              <a:defRPr/>
            </a:pPr>
            <a:fld id="{5132AE36-52DF-4448-8974-B8C578393E47}" type="datetime4">
              <a:rPr lang="en-US" smtClean="0"/>
              <a:t>April 20, 2018</a:t>
            </a:fld>
            <a:endParaRPr lang="en-US"/>
          </a:p>
        </p:txBody>
      </p:sp>
      <p:sp>
        <p:nvSpPr>
          <p:cNvPr id="14" name="Slide Number Placeholder 5">
            <a:extLst>
              <a:ext uri="{FF2B5EF4-FFF2-40B4-BE49-F238E27FC236}">
                <a16:creationId xmlns:a16="http://schemas.microsoft.com/office/drawing/2014/main" id="{A006A296-E61C-46B8-A962-A14FFD2FA9DE}"/>
              </a:ext>
            </a:extLst>
          </p:cNvPr>
          <p:cNvSpPr>
            <a:spLocks noGrp="1"/>
          </p:cNvSpPr>
          <p:nvPr>
            <p:ph type="sldNum" sz="quarter" idx="17"/>
          </p:nvPr>
        </p:nvSpPr>
        <p:spPr>
          <a:xfrm rot="16200000">
            <a:off x="8044657" y="683419"/>
            <a:ext cx="1316037" cy="365125"/>
          </a:xfrm>
          <a:prstGeom prst="rect">
            <a:avLst/>
          </a:prstGeom>
        </p:spPr>
        <p:txBody>
          <a:bodyPr/>
          <a:lstStyle>
            <a:lvl1pPr>
              <a:defRPr/>
            </a:lvl1pPr>
          </a:lstStyle>
          <a:p>
            <a:pPr>
              <a:defRPr/>
            </a:pPr>
            <a:fld id="{2C3785B0-FE98-4A5B-9A50-1292CD97EBC4}" type="slidenum">
              <a:rPr lang="en-US"/>
              <a:pPr>
                <a:defRPr/>
              </a:pPr>
              <a:t>‹#›</a:t>
            </a:fld>
            <a:endParaRPr lang="en-US"/>
          </a:p>
        </p:txBody>
      </p:sp>
      <p:sp>
        <p:nvSpPr>
          <p:cNvPr id="15" name="Footer Placeholder 4">
            <a:extLst>
              <a:ext uri="{FF2B5EF4-FFF2-40B4-BE49-F238E27FC236}">
                <a16:creationId xmlns:a16="http://schemas.microsoft.com/office/drawing/2014/main" id="{EE752232-2CFF-438B-AF36-69C81909EF77}"/>
              </a:ext>
            </a:extLst>
          </p:cNvPr>
          <p:cNvSpPr>
            <a:spLocks noGrp="1"/>
          </p:cNvSpPr>
          <p:nvPr>
            <p:ph type="ftr" sz="quarter" idx="16"/>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6" name="Content Placeholder 3">
            <a:extLst>
              <a:ext uri="{FF2B5EF4-FFF2-40B4-BE49-F238E27FC236}">
                <a16:creationId xmlns:a16="http://schemas.microsoft.com/office/drawing/2014/main" id="{3B45039F-C9D3-485B-B0A7-FAA54BF6D5A3}"/>
              </a:ext>
            </a:extLst>
          </p:cNvPr>
          <p:cNvSpPr>
            <a:spLocks noGrp="1"/>
          </p:cNvSpPr>
          <p:nvPr>
            <p:ph sz="quarter" idx="18"/>
          </p:nvPr>
        </p:nvSpPr>
        <p:spPr>
          <a:xfrm>
            <a:off x="457200" y="1049338"/>
            <a:ext cx="4114800"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1">
            <a:extLst>
              <a:ext uri="{FF2B5EF4-FFF2-40B4-BE49-F238E27FC236}">
                <a16:creationId xmlns:a16="http://schemas.microsoft.com/office/drawing/2014/main" id="{F6980BCC-5DE6-4949-AFC5-BDFC4EB6A42A}"/>
              </a:ext>
            </a:extLst>
          </p:cNvPr>
          <p:cNvSpPr>
            <a:spLocks noGrp="1"/>
          </p:cNvSpPr>
          <p:nvPr>
            <p:ph sz="quarter" idx="19"/>
          </p:nvPr>
        </p:nvSpPr>
        <p:spPr>
          <a:xfrm>
            <a:off x="4572000" y="1049338"/>
            <a:ext cx="3948113" cy="35226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698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457200" y="241326"/>
            <a:ext cx="8062912" cy="659535"/>
          </a:xfrm>
          <a:prstGeom prst="rect">
            <a:avLst/>
          </a:prstGeom>
        </p:spPr>
        <p:txBody>
          <a:bodyPr/>
          <a:lstStyle/>
          <a:p>
            <a:r>
              <a:rPr lang="en-US"/>
              <a:t>Click to edit Master title style</a:t>
            </a:r>
            <a:endParaRPr lang="en-US" dirty="0"/>
          </a:p>
        </p:txBody>
      </p:sp>
      <p:sp>
        <p:nvSpPr>
          <p:cNvPr id="4" name="Text Placeholder 3"/>
          <p:cNvSpPr>
            <a:spLocks noGrp="1"/>
          </p:cNvSpPr>
          <p:nvPr>
            <p:ph type="body" sz="half" idx="2"/>
          </p:nvPr>
        </p:nvSpPr>
        <p:spPr>
          <a:xfrm>
            <a:off x="457200" y="1600200"/>
            <a:ext cx="3008313" cy="4480560"/>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3575050" y="1600200"/>
            <a:ext cx="5111750" cy="4480560"/>
          </a:xfrm>
          <a:prstGeom prst="rect">
            <a:avLst/>
          </a:prstGeo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172200"/>
            <a:ext cx="3429000" cy="304800"/>
          </a:xfrm>
          <a:prstGeom prst="rect">
            <a:avLst/>
          </a:prstGeom>
        </p:spPr>
        <p:txBody>
          <a:bodyPr/>
          <a:lstStyle>
            <a:lvl1pPr>
              <a:defRPr/>
            </a:lvl1pPr>
          </a:lstStyle>
          <a:p>
            <a:pPr>
              <a:defRPr/>
            </a:pPr>
            <a:fld id="{4935B992-D2B0-4369-BA32-FFEE2EE77B41}" type="datetime4">
              <a:rPr lang="en-US" smtClean="0"/>
              <a:t>April 20, 2018</a:t>
            </a:fld>
            <a:endParaRPr lang="en-US"/>
          </a:p>
        </p:txBody>
      </p:sp>
      <p:sp>
        <p:nvSpPr>
          <p:cNvPr id="7" name="Slide Number Placeholder 6"/>
          <p:cNvSpPr>
            <a:spLocks noGrp="1"/>
          </p:cNvSpPr>
          <p:nvPr>
            <p:ph type="sldNum" sz="quarter" idx="12"/>
          </p:nvPr>
        </p:nvSpPr>
        <p:spPr>
          <a:xfrm rot="16200000">
            <a:off x="8044657" y="683419"/>
            <a:ext cx="1316037" cy="365125"/>
          </a:xfrm>
          <a:prstGeom prst="rect">
            <a:avLst/>
          </a:prstGeom>
        </p:spPr>
        <p:txBody>
          <a:bodyPr/>
          <a:lstStyle>
            <a:lvl1pPr>
              <a:defRPr/>
            </a:lvl1pPr>
          </a:lstStyle>
          <a:p>
            <a:pPr>
              <a:defRPr/>
            </a:pPr>
            <a:fld id="{6158F162-EC8D-4B5B-975F-B8B0EEBB18C6}" type="slidenum">
              <a:rPr lang="en-US"/>
              <a:pPr>
                <a:defRPr/>
              </a:pPr>
              <a:t>‹#›</a:t>
            </a:fld>
            <a:endParaRPr lang="en-US"/>
          </a:p>
        </p:txBody>
      </p:sp>
      <p:sp>
        <p:nvSpPr>
          <p:cNvPr id="6" name="Footer Placeholder 5"/>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DB7AE221-F408-4F12-918E-BB0BB235A7D5}"/>
              </a:ext>
            </a:extLst>
          </p:cNvPr>
          <p:cNvSpPr>
            <a:spLocks noGrp="1"/>
          </p:cNvSpPr>
          <p:nvPr>
            <p:ph type="title" hasCustomPrompt="1"/>
          </p:nvPr>
        </p:nvSpPr>
        <p:spPr>
          <a:xfrm>
            <a:off x="96253" y="895148"/>
            <a:ext cx="8932243" cy="628851"/>
          </a:xfrm>
          <a:prstGeom prst="rect">
            <a:avLst/>
          </a:prstGeom>
        </p:spPr>
        <p:txBody>
          <a:bodyPr/>
          <a:lstStyle>
            <a:lvl1pPr algn="ctr">
              <a:defRPr lang="en-US" sz="3500" kern="1200" cap="all" spc="-60" baseline="0" smtClean="0">
                <a:solidFill>
                  <a:srgbClr val="6CB255"/>
                </a:solidFill>
                <a:latin typeface="+mj-lt"/>
                <a:ea typeface="+mj-ea"/>
                <a:cs typeface="+mj-cs"/>
              </a:defRPr>
            </a:lvl1pPr>
          </a:lstStyle>
          <a:p>
            <a:r>
              <a:rPr lang="en-US" dirty="0"/>
              <a:t>Course Name</a:t>
            </a:r>
          </a:p>
        </p:txBody>
      </p:sp>
      <p:sp>
        <p:nvSpPr>
          <p:cNvPr id="16" name="Text Placeholder 15">
            <a:extLst>
              <a:ext uri="{FF2B5EF4-FFF2-40B4-BE49-F238E27FC236}">
                <a16:creationId xmlns:a16="http://schemas.microsoft.com/office/drawing/2014/main" id="{D2299EAA-4987-485F-A04E-5DF73FA00A0B}"/>
              </a:ext>
            </a:extLst>
          </p:cNvPr>
          <p:cNvSpPr>
            <a:spLocks noGrp="1"/>
          </p:cNvSpPr>
          <p:nvPr>
            <p:ph type="body" sz="quarter" idx="13" hasCustomPrompt="1"/>
          </p:nvPr>
        </p:nvSpPr>
        <p:spPr>
          <a:xfrm>
            <a:off x="1305727" y="1562894"/>
            <a:ext cx="6513294" cy="848257"/>
          </a:xfrm>
          <a:prstGeom prst="rect">
            <a:avLst/>
          </a:prstGeom>
        </p:spPr>
        <p:txBody>
          <a:bodyPr/>
          <a:lstStyle>
            <a:lvl1pPr algn="ctr">
              <a:defRPr lang="en-US" sz="2000" b="1" kern="1200" cap="none" spc="-60" baseline="0" dirty="0" smtClean="0">
                <a:solidFill>
                  <a:srgbClr val="212F62"/>
                </a:solidFill>
                <a:latin typeface="+mn-lt"/>
                <a:ea typeface="+mj-ea"/>
                <a:cs typeface="+mj-cs"/>
              </a:defRPr>
            </a:lvl1pPr>
            <a:lvl2pPr marL="274637" indent="0" algn="ctr">
              <a:buNone/>
              <a:defRPr lang="en-US" sz="1600" kern="1200" cap="none" spc="-60" baseline="0" dirty="0" smtClean="0">
                <a:solidFill>
                  <a:schemeClr val="tx1"/>
                </a:solidFill>
                <a:latin typeface="+mn-lt"/>
                <a:ea typeface="+mj-ea"/>
                <a:cs typeface="+mj-cs"/>
              </a:defRPr>
            </a:lvl2pPr>
          </a:lstStyle>
          <a:p>
            <a:pPr lvl="0"/>
            <a:r>
              <a:rPr lang="en-US" dirty="0"/>
              <a:t>Chapter # Chapter Title</a:t>
            </a:r>
          </a:p>
          <a:p>
            <a:pPr lvl="1"/>
            <a:r>
              <a:rPr lang="en-US" dirty="0" err="1"/>
              <a:t>Powerpoint</a:t>
            </a:r>
            <a:r>
              <a:rPr lang="en-US" dirty="0"/>
              <a:t> Image Sideshow</a:t>
            </a:r>
          </a:p>
        </p:txBody>
      </p:sp>
      <p:sp>
        <p:nvSpPr>
          <p:cNvPr id="7" name="Picture Placeholder 6">
            <a:extLst>
              <a:ext uri="{FF2B5EF4-FFF2-40B4-BE49-F238E27FC236}">
                <a16:creationId xmlns:a16="http://schemas.microsoft.com/office/drawing/2014/main" id="{3182082E-21B3-4DB0-8159-3FE2451E5647}"/>
              </a:ext>
            </a:extLst>
          </p:cNvPr>
          <p:cNvSpPr>
            <a:spLocks noGrp="1"/>
          </p:cNvSpPr>
          <p:nvPr>
            <p:ph type="pic" sz="quarter" idx="12" hasCustomPrompt="1"/>
          </p:nvPr>
        </p:nvSpPr>
        <p:spPr>
          <a:xfrm>
            <a:off x="3566659" y="2450046"/>
            <a:ext cx="2010682" cy="3618965"/>
          </a:xfrm>
          <a:prstGeom prst="rect">
            <a:avLst/>
          </a:prstGeom>
          <a:effectLst>
            <a:reflection blurRad="6350" stA="52000" endA="300" endPos="35000" dir="5400000" sy="-100000" algn="bl" rotWithShape="0"/>
          </a:effectLst>
        </p:spPr>
        <p:txBody>
          <a:bodyPr/>
          <a:lstStyle>
            <a:lvl1pPr>
              <a:defRPr/>
            </a:lvl1pPr>
          </a:lstStyle>
          <a:p>
            <a:r>
              <a:rPr lang="en-US" dirty="0" err="1"/>
              <a:t>Openstax</a:t>
            </a:r>
            <a:r>
              <a:rPr lang="en-US" dirty="0"/>
              <a:t> textbook image</a:t>
            </a:r>
          </a:p>
        </p:txBody>
      </p:sp>
      <p:sp>
        <p:nvSpPr>
          <p:cNvPr id="4" name="Date Placeholder 3"/>
          <p:cNvSpPr>
            <a:spLocks noGrp="1"/>
          </p:cNvSpPr>
          <p:nvPr>
            <p:ph type="dt" sz="half" idx="10"/>
          </p:nvPr>
        </p:nvSpPr>
        <p:spPr>
          <a:xfrm>
            <a:off x="457200" y="6172200"/>
            <a:ext cx="3429000" cy="304800"/>
          </a:xfrm>
          <a:prstGeom prst="rect">
            <a:avLst/>
          </a:prstGeom>
        </p:spPr>
        <p:txBody>
          <a:bodyPr/>
          <a:lstStyle>
            <a:lvl1pPr>
              <a:defRPr/>
            </a:lvl1pPr>
          </a:lstStyle>
          <a:p>
            <a:pPr>
              <a:defRPr/>
            </a:pPr>
            <a:fld id="{0E1F1AF6-519A-433B-8F39-F7FE0F12D535}" type="datetime4">
              <a:rPr lang="en-US" smtClean="0"/>
              <a:t>April 20, 2018</a:t>
            </a:fld>
            <a:endParaRPr lang="en-US" dirty="0"/>
          </a:p>
        </p:txBody>
      </p:sp>
      <p:sp>
        <p:nvSpPr>
          <p:cNvPr id="5" name="Footer Placeholder 4"/>
          <p:cNvSpPr>
            <a:spLocks noGrp="1"/>
          </p:cNvSpPr>
          <p:nvPr>
            <p:ph type="ftr" sz="quarter" idx="11"/>
          </p:nvPr>
        </p:nvSpPr>
        <p:spPr>
          <a:xfrm>
            <a:off x="457199" y="6492875"/>
            <a:ext cx="7739449" cy="284163"/>
          </a:xfrm>
          <a:prstGeom prst="rect">
            <a:avLst/>
          </a:prstGeom>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418CDD89-187D-4A83-A01E-B71B5BB0374B}"/>
              </a:ext>
            </a:extLst>
          </p:cNvPr>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81987DDA-D431-4111-879B-9AED36E15117}"/>
              </a:ext>
            </a:extLst>
          </p:cNvPr>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3">
            <a:extLst>
              <a:ext uri="{FF2B5EF4-FFF2-40B4-BE49-F238E27FC236}">
                <a16:creationId xmlns:a16="http://schemas.microsoft.com/office/drawing/2014/main" id="{5837EB73-DFE1-4201-A2DC-BFF7293EED6D}"/>
              </a:ext>
            </a:extLst>
          </p:cNvPr>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9E9B29BD-0683-4E6A-A429-544CAFC69C41}" type="datetime4">
              <a:rPr lang="en-US" smtClean="0"/>
              <a:t>April 20, 2018</a:t>
            </a:fld>
            <a:endParaRPr lang="en-US" dirty="0"/>
          </a:p>
        </p:txBody>
      </p:sp>
      <p:pic>
        <p:nvPicPr>
          <p:cNvPr id="16" name="OpenStaxLogo" descr="openstax college logo">
            <a:extLst>
              <a:ext uri="{FF2B5EF4-FFF2-40B4-BE49-F238E27FC236}">
                <a16:creationId xmlns:a16="http://schemas.microsoft.com/office/drawing/2014/main" id="{567BA664-87A5-4E14-A1B6-6B7115ED5B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77199" y="227959"/>
            <a:ext cx="759321" cy="516101"/>
          </a:xfrm>
          <a:prstGeom prst="rect">
            <a:avLst/>
          </a:prstGeom>
        </p:spPr>
      </p:pic>
      <p:sp>
        <p:nvSpPr>
          <p:cNvPr id="17" name="Footer Placeholder 4">
            <a:extLst>
              <a:ext uri="{FF2B5EF4-FFF2-40B4-BE49-F238E27FC236}">
                <a16:creationId xmlns:a16="http://schemas.microsoft.com/office/drawing/2014/main" id="{8A3708B5-D048-4DD9-BE1E-291F6FDE5EB1}"/>
              </a:ext>
            </a:extLst>
          </p:cNvPr>
          <p:cNvSpPr>
            <a:spLocks noGrp="1"/>
          </p:cNvSpPr>
          <p:nvPr>
            <p:ph type="ftr" sz="quarter" idx="3"/>
          </p:nvPr>
        </p:nvSpPr>
        <p:spPr>
          <a:xfrm>
            <a:off x="457199" y="6492875"/>
            <a:ext cx="7739449"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21" r:id="rId3"/>
    <p:sldLayoutId id="2147483919" r:id="rId4"/>
    <p:sldLayoutId id="2147483920" r:id="rId5"/>
  </p:sldLayoutIdLst>
  <p:hf sldNum="0" hdr="0" dt="0"/>
  <p:txStyles>
    <p:titleStyle>
      <a:lvl1pPr algn="l" rtl="0" eaLnBrk="1" fontAlgn="base" hangingPunct="1">
        <a:spcBef>
          <a:spcPct val="0"/>
        </a:spcBef>
        <a:spcAft>
          <a:spcPct val="0"/>
        </a:spcAft>
        <a:defRPr sz="2400" kern="1200" cap="all" spc="-60">
          <a:solidFill>
            <a:srgbClr val="6CB255"/>
          </a:solidFill>
          <a:latin typeface="+mj-lt"/>
          <a:ea typeface="+mj-ea"/>
          <a:cs typeface="+mj-cs"/>
        </a:defRPr>
      </a:lvl1pPr>
      <a:lvl2pPr algn="l" rtl="0" eaLnBrk="1" fontAlgn="base" hangingPunct="1">
        <a:spcBef>
          <a:spcPct val="0"/>
        </a:spcBef>
        <a:spcAft>
          <a:spcPct val="0"/>
        </a:spcAft>
        <a:defRPr sz="2400">
          <a:solidFill>
            <a:srgbClr val="6CB255"/>
          </a:solidFill>
          <a:latin typeface="Arial Black" pitchFamily="34" charset="0"/>
        </a:defRPr>
      </a:lvl2pPr>
      <a:lvl3pPr algn="l" rtl="0" eaLnBrk="1" fontAlgn="base" hangingPunct="1">
        <a:spcBef>
          <a:spcPct val="0"/>
        </a:spcBef>
        <a:spcAft>
          <a:spcPct val="0"/>
        </a:spcAft>
        <a:defRPr sz="2400">
          <a:solidFill>
            <a:srgbClr val="6CB255"/>
          </a:solidFill>
          <a:latin typeface="Arial Black" pitchFamily="34" charset="0"/>
        </a:defRPr>
      </a:lvl3pPr>
      <a:lvl4pPr algn="l" rtl="0" eaLnBrk="1" fontAlgn="base" hangingPunct="1">
        <a:spcBef>
          <a:spcPct val="0"/>
        </a:spcBef>
        <a:spcAft>
          <a:spcPct val="0"/>
        </a:spcAft>
        <a:defRPr sz="2400">
          <a:solidFill>
            <a:srgbClr val="6CB255"/>
          </a:solidFill>
          <a:latin typeface="Arial Black" pitchFamily="34" charset="0"/>
        </a:defRPr>
      </a:lvl4pPr>
      <a:lvl5pPr algn="l" rtl="0" eaLnBrk="1" fontAlgn="base" hangingPunct="1">
        <a:spcBef>
          <a:spcPct val="0"/>
        </a:spcBef>
        <a:spcAft>
          <a:spcPct val="0"/>
        </a:spcAft>
        <a:defRPr sz="2400">
          <a:solidFill>
            <a:srgbClr val="6CB255"/>
          </a:solidFill>
          <a:latin typeface="Arial Black" pitchFamily="34" charset="0"/>
        </a:defRPr>
      </a:lvl5pPr>
      <a:lvl6pPr marL="457200" algn="l" rtl="0" eaLnBrk="1" fontAlgn="base" hangingPunct="1">
        <a:spcBef>
          <a:spcPct val="0"/>
        </a:spcBef>
        <a:spcAft>
          <a:spcPct val="0"/>
        </a:spcAft>
        <a:defRPr sz="2400">
          <a:solidFill>
            <a:srgbClr val="6CB255"/>
          </a:solidFill>
          <a:latin typeface="Arial Black" pitchFamily="34" charset="0"/>
        </a:defRPr>
      </a:lvl6pPr>
      <a:lvl7pPr marL="914400" algn="l" rtl="0" eaLnBrk="1" fontAlgn="base" hangingPunct="1">
        <a:spcBef>
          <a:spcPct val="0"/>
        </a:spcBef>
        <a:spcAft>
          <a:spcPct val="0"/>
        </a:spcAft>
        <a:defRPr sz="2400">
          <a:solidFill>
            <a:srgbClr val="6CB255"/>
          </a:solidFill>
          <a:latin typeface="Arial Black" pitchFamily="34" charset="0"/>
        </a:defRPr>
      </a:lvl7pPr>
      <a:lvl8pPr marL="1371600" algn="l" rtl="0" eaLnBrk="1" fontAlgn="base" hangingPunct="1">
        <a:spcBef>
          <a:spcPct val="0"/>
        </a:spcBef>
        <a:spcAft>
          <a:spcPct val="0"/>
        </a:spcAft>
        <a:defRPr sz="2400">
          <a:solidFill>
            <a:srgbClr val="6CB255"/>
          </a:solidFill>
          <a:latin typeface="Arial Black" pitchFamily="34" charset="0"/>
        </a:defRPr>
      </a:lvl8pPr>
      <a:lvl9pPr marL="1828800" algn="l" rtl="0" eaLnBrk="1" fontAlgn="base" hangingPunct="1">
        <a:spcBef>
          <a:spcPct val="0"/>
        </a:spcBef>
        <a:spcAft>
          <a:spcPct val="0"/>
        </a:spcAft>
        <a:defRPr sz="2400">
          <a:solidFill>
            <a:srgbClr val="6CB255"/>
          </a:solidFill>
          <a:latin typeface="Arial Black" pitchFamily="34" charset="0"/>
        </a:defRPr>
      </a:lvl9pPr>
    </p:titleStyle>
    <p:bodyStyle>
      <a:lvl1pPr algn="l" rtl="0" eaLnBrk="1" fontAlgn="base" hangingPunct="1">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eaLnBrk="1" fontAlgn="base" hangingPunct="1">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CAA3EC-FE70-4839-A2CB-DAEB46B25EEC}"/>
              </a:ext>
            </a:extLst>
          </p:cNvPr>
          <p:cNvSpPr>
            <a:spLocks noGrp="1"/>
          </p:cNvSpPr>
          <p:nvPr>
            <p:ph type="title"/>
          </p:nvPr>
        </p:nvSpPr>
        <p:spPr/>
        <p:txBody>
          <a:bodyPr>
            <a:normAutofit/>
          </a:bodyPr>
          <a:lstStyle/>
          <a:p>
            <a:r>
              <a:rPr lang="en-US" dirty="0"/>
              <a:t>Principles of </a:t>
            </a:r>
            <a:r>
              <a:rPr lang="en-US" dirty="0" err="1"/>
              <a:t>microEconomics</a:t>
            </a:r>
            <a:endParaRPr lang="en-US" dirty="0"/>
          </a:p>
        </p:txBody>
      </p:sp>
      <p:sp>
        <p:nvSpPr>
          <p:cNvPr id="8" name="Text Placeholder 7">
            <a:extLst>
              <a:ext uri="{FF2B5EF4-FFF2-40B4-BE49-F238E27FC236}">
                <a16:creationId xmlns:a16="http://schemas.microsoft.com/office/drawing/2014/main" id="{E0352BBB-9B08-401D-B422-7195C73F06EC}"/>
              </a:ext>
            </a:extLst>
          </p:cNvPr>
          <p:cNvSpPr>
            <a:spLocks noGrp="1"/>
          </p:cNvSpPr>
          <p:nvPr>
            <p:ph type="body" sz="quarter" idx="13"/>
          </p:nvPr>
        </p:nvSpPr>
        <p:spPr>
          <a:xfrm>
            <a:off x="457200" y="1562894"/>
            <a:ext cx="8369300" cy="848257"/>
          </a:xfrm>
        </p:spPr>
        <p:txBody>
          <a:bodyPr/>
          <a:lstStyle/>
          <a:p>
            <a:pPr lvl="0" fontAlgn="auto">
              <a:spcBef>
                <a:spcPts val="0"/>
              </a:spcBef>
              <a:spcAft>
                <a:spcPts val="0"/>
              </a:spcAft>
              <a:buClrTx/>
            </a:pPr>
            <a:r>
              <a:rPr lang="en-US" spc="0" dirty="0">
                <a:ea typeface="+mn-ea"/>
                <a:cs typeface="+mn-cs"/>
              </a:rPr>
              <a:t>Chapter 12 Environmental Protection and Negative Externalities</a:t>
            </a:r>
          </a:p>
          <a:p>
            <a:pPr lvl="0" fontAlgn="auto">
              <a:spcBef>
                <a:spcPts val="0"/>
              </a:spcBef>
              <a:spcAft>
                <a:spcPts val="0"/>
              </a:spcAft>
              <a:buClrTx/>
            </a:pPr>
            <a:r>
              <a:rPr lang="en-US" sz="1600" b="0" spc="0" dirty="0">
                <a:solidFill>
                  <a:prstClr val="black"/>
                </a:solidFill>
                <a:ea typeface="+mn-ea"/>
                <a:cs typeface="+mn-cs"/>
              </a:rPr>
              <a:t>PowerPoint Image Slideshow</a:t>
            </a:r>
          </a:p>
          <a:p>
            <a:endParaRPr lang="en-US" dirty="0"/>
          </a:p>
        </p:txBody>
      </p:sp>
      <p:sp>
        <p:nvSpPr>
          <p:cNvPr id="2" name="Footer Placeholder 1">
            <a:extLst>
              <a:ext uri="{FF2B5EF4-FFF2-40B4-BE49-F238E27FC236}">
                <a16:creationId xmlns:a16="http://schemas.microsoft.com/office/drawing/2014/main" id="{896F98F2-B7BF-4CF9-ADFE-9AEA9609EDD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endParaRPr lang="en-US" dirty="0"/>
          </a:p>
        </p:txBody>
      </p:sp>
      <p:pic>
        <p:nvPicPr>
          <p:cNvPr id="9" name="Picture Placeholder 8" descr="&quot;&quot;">
            <a:extLst>
              <a:ext uri="{FF2B5EF4-FFF2-40B4-BE49-F238E27FC236}">
                <a16:creationId xmlns:a16="http://schemas.microsoft.com/office/drawing/2014/main" id="{CE9AB873-3B6C-42DF-953C-FA3B3CCBF780}"/>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3619500" y="2450046"/>
            <a:ext cx="1905000" cy="2466975"/>
          </a:xfrm>
          <a:prstGeom prst="rect">
            <a:avLst/>
          </a:prstGeom>
        </p:spPr>
      </p:pic>
    </p:spTree>
    <p:extLst>
      <p:ext uri="{BB962C8B-B14F-4D97-AF65-F5344CB8AC3E}">
        <p14:creationId xmlns:p14="http://schemas.microsoft.com/office/powerpoint/2010/main" val="1686281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13E9-283E-4C89-AEA0-35738495D00C}"/>
              </a:ext>
            </a:extLst>
          </p:cNvPr>
          <p:cNvSpPr>
            <a:spLocks noGrp="1"/>
          </p:cNvSpPr>
          <p:nvPr>
            <p:ph type="title"/>
          </p:nvPr>
        </p:nvSpPr>
        <p:spPr/>
        <p:txBody>
          <a:bodyPr/>
          <a:lstStyle/>
          <a:p>
            <a:r>
              <a:rPr lang="en-US" dirty="0"/>
              <a:t>Figure 12.1</a:t>
            </a:r>
          </a:p>
        </p:txBody>
      </p:sp>
      <p:sp>
        <p:nvSpPr>
          <p:cNvPr id="3" name="Text Placeholder 2">
            <a:extLst>
              <a:ext uri="{FF2B5EF4-FFF2-40B4-BE49-F238E27FC236}">
                <a16:creationId xmlns:a16="http://schemas.microsoft.com/office/drawing/2014/main" id="{F446BD34-42B4-482A-9821-FD9B8B335CA5}"/>
              </a:ext>
            </a:extLst>
          </p:cNvPr>
          <p:cNvSpPr>
            <a:spLocks noGrp="1"/>
          </p:cNvSpPr>
          <p:nvPr>
            <p:ph type="body" sz="quarter" idx="14"/>
          </p:nvPr>
        </p:nvSpPr>
        <p:spPr/>
        <p:txBody>
          <a:bodyPr/>
          <a:lstStyle/>
          <a:p>
            <a:r>
              <a:rPr lang="en-US" dirty="0"/>
              <a:t>Across the country, countless people have protested, even risking arrest, against the Keystone XL Pipeline. (Credit: modification of image by “</a:t>
            </a:r>
            <a:r>
              <a:rPr lang="en-US" dirty="0" err="1"/>
              <a:t>NoKXL</a:t>
            </a:r>
            <a:r>
              <a:rPr lang="en-US" dirty="0"/>
              <a:t>”/Flickr Creative Commons)</a:t>
            </a:r>
          </a:p>
          <a:p>
            <a:endParaRPr lang="en-US" dirty="0"/>
          </a:p>
        </p:txBody>
      </p:sp>
      <p:sp>
        <p:nvSpPr>
          <p:cNvPr id="4" name="Footer Placeholder 3">
            <a:extLst>
              <a:ext uri="{FF2B5EF4-FFF2-40B4-BE49-F238E27FC236}">
                <a16:creationId xmlns:a16="http://schemas.microsoft.com/office/drawing/2014/main" id="{8C758CA1-35F4-4FB3-AC70-4996AB2C9D5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Across the country, countless people have protested, even risking arrest, against the Keystone XL Pipeline. (Credit: modification of image by “NoKXL”/Flickr Creative Commons)">
            <a:extLst>
              <a:ext uri="{FF2B5EF4-FFF2-40B4-BE49-F238E27FC236}">
                <a16:creationId xmlns:a16="http://schemas.microsoft.com/office/drawing/2014/main" id="{20A04F5F-E014-4C90-B8C7-96150D31ECA0}"/>
              </a:ext>
            </a:extLst>
          </p:cNvPr>
          <p:cNvPicPr>
            <a:picLocks noGrp="1" noChangeAspect="1"/>
          </p:cNvPicPr>
          <p:nvPr>
            <p:ph sz="quarter" idx="17"/>
          </p:nvPr>
        </p:nvPicPr>
        <p:blipFill>
          <a:blip r:embed="rId2"/>
          <a:stretch>
            <a:fillRect/>
          </a:stretch>
        </p:blipFill>
        <p:spPr>
          <a:xfrm>
            <a:off x="457200" y="1133245"/>
            <a:ext cx="8062913" cy="3358023"/>
          </a:xfrm>
          <a:prstGeom prst="rect">
            <a:avLst/>
          </a:prstGeom>
        </p:spPr>
      </p:pic>
    </p:spTree>
    <p:extLst>
      <p:ext uri="{BB962C8B-B14F-4D97-AF65-F5344CB8AC3E}">
        <p14:creationId xmlns:p14="http://schemas.microsoft.com/office/powerpoint/2010/main" val="115871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4DBC3-68D6-4A08-A6F6-9C0B0B9F93F4}"/>
              </a:ext>
            </a:extLst>
          </p:cNvPr>
          <p:cNvSpPr>
            <a:spLocks noGrp="1"/>
          </p:cNvSpPr>
          <p:nvPr>
            <p:ph type="title"/>
          </p:nvPr>
        </p:nvSpPr>
        <p:spPr/>
        <p:txBody>
          <a:bodyPr/>
          <a:lstStyle/>
          <a:p>
            <a:r>
              <a:rPr lang="en-US" dirty="0"/>
              <a:t>Figure 12.2</a:t>
            </a:r>
          </a:p>
        </p:txBody>
      </p:sp>
      <p:sp>
        <p:nvSpPr>
          <p:cNvPr id="3" name="Text Placeholder 2">
            <a:extLst>
              <a:ext uri="{FF2B5EF4-FFF2-40B4-BE49-F238E27FC236}">
                <a16:creationId xmlns:a16="http://schemas.microsoft.com/office/drawing/2014/main" id="{FA8E1824-14CE-4CED-9AD0-3B492B8763D1}"/>
              </a:ext>
            </a:extLst>
          </p:cNvPr>
          <p:cNvSpPr>
            <a:spLocks noGrp="1"/>
          </p:cNvSpPr>
          <p:nvPr>
            <p:ph type="body" sz="quarter" idx="14"/>
          </p:nvPr>
        </p:nvSpPr>
        <p:spPr/>
        <p:txBody>
          <a:bodyPr/>
          <a:lstStyle/>
          <a:p>
            <a:pPr lvl="0" fontAlgn="auto"/>
            <a:r>
              <a:rPr lang="en-US" sz="1600" dirty="0"/>
              <a:t>If the firm takes only its own costs of production into account, then its supply curve will be </a:t>
            </a:r>
            <a:r>
              <a:rPr lang="en-US" sz="1600" dirty="0" err="1"/>
              <a:t>S</a:t>
            </a:r>
            <a:r>
              <a:rPr lang="en-US" sz="1600" baseline="-25000" dirty="0" err="1"/>
              <a:t>private</a:t>
            </a:r>
            <a:r>
              <a:rPr lang="en-US" sz="1600" dirty="0"/>
              <a:t>, and the market equilibrium will occur at E</a:t>
            </a:r>
            <a:r>
              <a:rPr lang="en-US" sz="1600" baseline="-25000" dirty="0"/>
              <a:t>0</a:t>
            </a:r>
            <a:r>
              <a:rPr lang="en-US" sz="1600" dirty="0"/>
              <a:t>. Accounting for additional external costs of $100 for every unit produced, the firm’s supply curve will be </a:t>
            </a:r>
            <a:r>
              <a:rPr lang="en-US" sz="1600" dirty="0" err="1"/>
              <a:t>S</a:t>
            </a:r>
            <a:r>
              <a:rPr lang="en-US" sz="1600" baseline="-25000" dirty="0" err="1"/>
              <a:t>social</a:t>
            </a:r>
            <a:r>
              <a:rPr lang="en-US" sz="1600" dirty="0"/>
              <a:t>. The new equilibrium will occur at E</a:t>
            </a:r>
            <a:r>
              <a:rPr lang="en-US" sz="1600" baseline="-25000" dirty="0"/>
              <a:t>1</a:t>
            </a:r>
            <a:r>
              <a:rPr lang="en-US" sz="1600" dirty="0"/>
              <a:t>.</a:t>
            </a:r>
          </a:p>
          <a:p>
            <a:endParaRPr lang="en-US" dirty="0"/>
          </a:p>
        </p:txBody>
      </p:sp>
      <p:sp>
        <p:nvSpPr>
          <p:cNvPr id="4" name="Footer Placeholder 3">
            <a:extLst>
              <a:ext uri="{FF2B5EF4-FFF2-40B4-BE49-F238E27FC236}">
                <a16:creationId xmlns:a16="http://schemas.microsoft.com/office/drawing/2014/main" id="{6C80834F-8136-4FAA-B3D2-5A7BB25DC632}"/>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f the firm takes only its own costs of production into account, then its supply curve will be Sprivate, and the market equilibrium will occur at E0. Accounting for additional external costs of $100 for every unit produced, the firm’s supply curve will be Ssocial. The new equilibrium will occur at E1.">
            <a:extLst>
              <a:ext uri="{FF2B5EF4-FFF2-40B4-BE49-F238E27FC236}">
                <a16:creationId xmlns:a16="http://schemas.microsoft.com/office/drawing/2014/main" id="{6F7F423F-F6B8-4450-A853-B0B7B763554E}"/>
              </a:ext>
            </a:extLst>
          </p:cNvPr>
          <p:cNvPicPr>
            <a:picLocks noGrp="1" noChangeAspect="1"/>
          </p:cNvPicPr>
          <p:nvPr>
            <p:ph sz="quarter" idx="17"/>
          </p:nvPr>
        </p:nvPicPr>
        <p:blipFill>
          <a:blip r:embed="rId2"/>
          <a:stretch>
            <a:fillRect/>
          </a:stretch>
        </p:blipFill>
        <p:spPr>
          <a:xfrm>
            <a:off x="2607877" y="1062553"/>
            <a:ext cx="3761558" cy="3499407"/>
          </a:xfrm>
          <a:prstGeom prst="rect">
            <a:avLst/>
          </a:prstGeom>
        </p:spPr>
      </p:pic>
    </p:spTree>
    <p:extLst>
      <p:ext uri="{BB962C8B-B14F-4D97-AF65-F5344CB8AC3E}">
        <p14:creationId xmlns:p14="http://schemas.microsoft.com/office/powerpoint/2010/main" val="146992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187E-AAE8-428D-912D-9DB0E5BC2E5B}"/>
              </a:ext>
            </a:extLst>
          </p:cNvPr>
          <p:cNvSpPr>
            <a:spLocks noGrp="1"/>
          </p:cNvSpPr>
          <p:nvPr>
            <p:ph type="title"/>
          </p:nvPr>
        </p:nvSpPr>
        <p:spPr/>
        <p:txBody>
          <a:bodyPr/>
          <a:lstStyle/>
          <a:p>
            <a:r>
              <a:rPr lang="en-US" dirty="0"/>
              <a:t>Figure 12.3</a:t>
            </a:r>
          </a:p>
        </p:txBody>
      </p:sp>
      <p:sp>
        <p:nvSpPr>
          <p:cNvPr id="3" name="Text Placeholder 2">
            <a:extLst>
              <a:ext uri="{FF2B5EF4-FFF2-40B4-BE49-F238E27FC236}">
                <a16:creationId xmlns:a16="http://schemas.microsoft.com/office/drawing/2014/main" id="{47D982EB-69FB-477A-8E44-AA52EC3C6996}"/>
              </a:ext>
            </a:extLst>
          </p:cNvPr>
          <p:cNvSpPr>
            <a:spLocks noGrp="1"/>
          </p:cNvSpPr>
          <p:nvPr>
            <p:ph type="body" sz="quarter" idx="14"/>
          </p:nvPr>
        </p:nvSpPr>
        <p:spPr/>
        <p:txBody>
          <a:bodyPr/>
          <a:lstStyle/>
          <a:p>
            <a:pPr lvl="0" fontAlgn="auto"/>
            <a:r>
              <a:rPr lang="en-US" sz="1600" dirty="0"/>
              <a:t>If a pollution charge is set equal to $1,000, then the firm will have an incentive to reduce pollution by 30 pounds because the $900 cost of these reductions would be less than the cost of paying the pollution charge.</a:t>
            </a:r>
          </a:p>
          <a:p>
            <a:endParaRPr lang="en-US" dirty="0"/>
          </a:p>
        </p:txBody>
      </p:sp>
      <p:sp>
        <p:nvSpPr>
          <p:cNvPr id="4" name="Footer Placeholder 3">
            <a:extLst>
              <a:ext uri="{FF2B5EF4-FFF2-40B4-BE49-F238E27FC236}">
                <a16:creationId xmlns:a16="http://schemas.microsoft.com/office/drawing/2014/main" id="{DC742F4E-6D74-4B33-A345-669B722FEB8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If a pollution charge is set equal to $1,000, then the firm will have an incentive to reduce pollution by 30 pounds because the $900 cost of these reductions would be less than the cost of paying the pollution charge.">
            <a:extLst>
              <a:ext uri="{FF2B5EF4-FFF2-40B4-BE49-F238E27FC236}">
                <a16:creationId xmlns:a16="http://schemas.microsoft.com/office/drawing/2014/main" id="{808AA63F-792F-48C9-A587-0452E79D1F96}"/>
              </a:ext>
            </a:extLst>
          </p:cNvPr>
          <p:cNvPicPr>
            <a:picLocks noGrp="1" noChangeAspect="1"/>
          </p:cNvPicPr>
          <p:nvPr>
            <p:ph sz="quarter" idx="17"/>
          </p:nvPr>
        </p:nvPicPr>
        <p:blipFill>
          <a:blip r:embed="rId2"/>
          <a:stretch>
            <a:fillRect/>
          </a:stretch>
        </p:blipFill>
        <p:spPr>
          <a:xfrm>
            <a:off x="1644626" y="1062553"/>
            <a:ext cx="5688061" cy="3499407"/>
          </a:xfrm>
          <a:prstGeom prst="rect">
            <a:avLst/>
          </a:prstGeom>
        </p:spPr>
      </p:pic>
    </p:spTree>
    <p:extLst>
      <p:ext uri="{BB962C8B-B14F-4D97-AF65-F5344CB8AC3E}">
        <p14:creationId xmlns:p14="http://schemas.microsoft.com/office/powerpoint/2010/main" val="328984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9B52-99A1-4E63-BE69-56CE963F078F}"/>
              </a:ext>
            </a:extLst>
          </p:cNvPr>
          <p:cNvSpPr>
            <a:spLocks noGrp="1"/>
          </p:cNvSpPr>
          <p:nvPr>
            <p:ph type="title"/>
          </p:nvPr>
        </p:nvSpPr>
        <p:spPr/>
        <p:txBody>
          <a:bodyPr/>
          <a:lstStyle/>
          <a:p>
            <a:r>
              <a:rPr lang="en-US" dirty="0"/>
              <a:t>Figure 12.4</a:t>
            </a:r>
          </a:p>
        </p:txBody>
      </p:sp>
      <p:sp>
        <p:nvSpPr>
          <p:cNvPr id="3" name="Text Placeholder 2">
            <a:extLst>
              <a:ext uri="{FF2B5EF4-FFF2-40B4-BE49-F238E27FC236}">
                <a16:creationId xmlns:a16="http://schemas.microsoft.com/office/drawing/2014/main" id="{71F54B58-0FF5-4283-846C-DB0E270675D4}"/>
              </a:ext>
            </a:extLst>
          </p:cNvPr>
          <p:cNvSpPr>
            <a:spLocks noGrp="1"/>
          </p:cNvSpPr>
          <p:nvPr>
            <p:ph type="body" sz="quarter" idx="14"/>
          </p:nvPr>
        </p:nvSpPr>
        <p:spPr>
          <a:xfrm>
            <a:off x="457200" y="4561960"/>
            <a:ext cx="8062912" cy="1800740"/>
          </a:xfrm>
        </p:spPr>
        <p:txBody>
          <a:bodyPr/>
          <a:lstStyle/>
          <a:p>
            <a:pPr lvl="0" fontAlgn="auto"/>
            <a:r>
              <a:rPr lang="en-US" sz="1600" dirty="0"/>
              <a:t>Reducing pollution is costly—resources must be sacrificed. The marginal costs of reducing pollution are generally increasing, because the least expensive and easiest reductions can be made first, leaving the more expensive methods for later. The marginal benefits of reducing pollution are generally declining, because the steps that provide the greatest benefit can be taken first, and steps that provide less benefit can wait until later.</a:t>
            </a:r>
          </a:p>
          <a:p>
            <a:endParaRPr lang="en-US" dirty="0"/>
          </a:p>
        </p:txBody>
      </p:sp>
      <p:sp>
        <p:nvSpPr>
          <p:cNvPr id="4" name="Footer Placeholder 3">
            <a:extLst>
              <a:ext uri="{FF2B5EF4-FFF2-40B4-BE49-F238E27FC236}">
                <a16:creationId xmlns:a16="http://schemas.microsoft.com/office/drawing/2014/main" id="{758CBEC6-3972-4685-87B4-189523EEA4A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Reducing pollution is costly—one must sacrifice resources. The marginal costs of reducing pollution are generally increasing, because one can make the least expensive and easiest reductions, leaving the more expensive methods for later. The marginal benefits of reducing pollution are generally declining, because one can take the steps that provide the greatest benefit first, and steps that provide less benefit can wait until later.">
            <a:extLst>
              <a:ext uri="{FF2B5EF4-FFF2-40B4-BE49-F238E27FC236}">
                <a16:creationId xmlns:a16="http://schemas.microsoft.com/office/drawing/2014/main" id="{16B0E419-2D76-4929-A7ED-BCEED7295C60}"/>
              </a:ext>
            </a:extLst>
          </p:cNvPr>
          <p:cNvPicPr>
            <a:picLocks noGrp="1" noChangeAspect="1"/>
          </p:cNvPicPr>
          <p:nvPr>
            <p:ph sz="quarter" idx="17"/>
          </p:nvPr>
        </p:nvPicPr>
        <p:blipFill>
          <a:blip r:embed="rId2"/>
          <a:stretch>
            <a:fillRect/>
          </a:stretch>
        </p:blipFill>
        <p:spPr>
          <a:xfrm>
            <a:off x="2336582" y="1062553"/>
            <a:ext cx="4304149" cy="3499407"/>
          </a:xfrm>
          <a:prstGeom prst="rect">
            <a:avLst/>
          </a:prstGeom>
        </p:spPr>
      </p:pic>
    </p:spTree>
    <p:extLst>
      <p:ext uri="{BB962C8B-B14F-4D97-AF65-F5344CB8AC3E}">
        <p14:creationId xmlns:p14="http://schemas.microsoft.com/office/powerpoint/2010/main" val="421207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86D55-E3EA-4C39-8B7A-771C035249AD}"/>
              </a:ext>
            </a:extLst>
          </p:cNvPr>
          <p:cNvSpPr>
            <a:spLocks noGrp="1"/>
          </p:cNvSpPr>
          <p:nvPr>
            <p:ph type="title"/>
          </p:nvPr>
        </p:nvSpPr>
        <p:spPr/>
        <p:txBody>
          <a:bodyPr/>
          <a:lstStyle/>
          <a:p>
            <a:r>
              <a:rPr lang="en-US" dirty="0"/>
              <a:t>Figure 12.5</a:t>
            </a:r>
          </a:p>
        </p:txBody>
      </p:sp>
      <p:sp>
        <p:nvSpPr>
          <p:cNvPr id="3" name="Text Placeholder 2">
            <a:extLst>
              <a:ext uri="{FF2B5EF4-FFF2-40B4-BE49-F238E27FC236}">
                <a16:creationId xmlns:a16="http://schemas.microsoft.com/office/drawing/2014/main" id="{E5233383-3DA2-4557-AFDF-615628D747FF}"/>
              </a:ext>
            </a:extLst>
          </p:cNvPr>
          <p:cNvSpPr>
            <a:spLocks noGrp="1"/>
          </p:cNvSpPr>
          <p:nvPr>
            <p:ph type="body" sz="quarter" idx="14"/>
          </p:nvPr>
        </p:nvSpPr>
        <p:spPr>
          <a:xfrm>
            <a:off x="457200" y="4843982"/>
            <a:ext cx="8062912" cy="1544118"/>
          </a:xfrm>
        </p:spPr>
        <p:txBody>
          <a:bodyPr/>
          <a:lstStyle/>
          <a:p>
            <a:r>
              <a:rPr lang="en-US" dirty="0"/>
              <a:t>Each society will have to weigh its own values and decide whether it prefers a choice like P with more economic output and less environmental protection, or a choice like T with more environmental protection and less economic output.</a:t>
            </a:r>
          </a:p>
          <a:p>
            <a:endParaRPr lang="en-US" dirty="0"/>
          </a:p>
        </p:txBody>
      </p:sp>
      <p:sp>
        <p:nvSpPr>
          <p:cNvPr id="4" name="Footer Placeholder 3">
            <a:extLst>
              <a:ext uri="{FF2B5EF4-FFF2-40B4-BE49-F238E27FC236}">
                <a16:creationId xmlns:a16="http://schemas.microsoft.com/office/drawing/2014/main" id="{2D291C71-4E96-4915-B812-DB8D14B5299C}"/>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pic>
        <p:nvPicPr>
          <p:cNvPr id="7" name="Content Placeholder 6" descr="Each society will have to weigh its own values and decide whether it prefers a choice like P with more economic output and less environmental protection, or a choice like T with more environmental protection and less economic output.">
            <a:extLst>
              <a:ext uri="{FF2B5EF4-FFF2-40B4-BE49-F238E27FC236}">
                <a16:creationId xmlns:a16="http://schemas.microsoft.com/office/drawing/2014/main" id="{E9BAECC8-7ED9-4686-95FF-34860CBC612D}"/>
              </a:ext>
            </a:extLst>
          </p:cNvPr>
          <p:cNvPicPr>
            <a:picLocks noGrp="1" noChangeAspect="1"/>
          </p:cNvPicPr>
          <p:nvPr>
            <p:ph sz="quarter" idx="17"/>
          </p:nvPr>
        </p:nvPicPr>
        <p:blipFill>
          <a:blip r:embed="rId2"/>
          <a:stretch>
            <a:fillRect/>
          </a:stretch>
        </p:blipFill>
        <p:spPr>
          <a:xfrm>
            <a:off x="2242086" y="1062553"/>
            <a:ext cx="4493141" cy="3499407"/>
          </a:xfrm>
          <a:prstGeom prst="rect">
            <a:avLst/>
          </a:prstGeom>
        </p:spPr>
      </p:pic>
    </p:spTree>
    <p:extLst>
      <p:ext uri="{BB962C8B-B14F-4D97-AF65-F5344CB8AC3E}">
        <p14:creationId xmlns:p14="http://schemas.microsoft.com/office/powerpoint/2010/main" val="481684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Openstax custom template accessible rev2" id="{0364FDA8-3698-4138-97AC-EB8C23DD2C2F}" vid="{37AEB8B5-7FE0-446E-80DB-715BD07493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Openstax custom template accessible rev2</Template>
  <TotalTime>9</TotalTime>
  <Words>616</Words>
  <Application>Microsoft Office PowerPoint</Application>
  <PresentationFormat>On-screen Show (4:3)</PresentationFormat>
  <Paragraphs>19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Arial Black</vt:lpstr>
      <vt:lpstr>Calibri</vt:lpstr>
      <vt:lpstr>Essential</vt:lpstr>
      <vt:lpstr>Principles of microEconomics</vt:lpstr>
      <vt:lpstr>Figure 12.1</vt:lpstr>
      <vt:lpstr>Figure 12.2</vt:lpstr>
      <vt:lpstr>Figure 12.3</vt:lpstr>
      <vt:lpstr>Figure 12.4</vt:lpstr>
      <vt:lpstr>Figure 12.5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Mintz</dc:creator>
  <cp:lastModifiedBy>Mark Mintz</cp:lastModifiedBy>
  <cp:revision>2</cp:revision>
  <dcterms:created xsi:type="dcterms:W3CDTF">2018-03-17T20:24:43Z</dcterms:created>
  <dcterms:modified xsi:type="dcterms:W3CDTF">2018-04-20T17:54:12Z</dcterms:modified>
</cp:coreProperties>
</file>