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710" autoAdjust="0"/>
  </p:normalViewPr>
  <p:slideViewPr>
    <p:cSldViewPr snapToGrid="0" snapToObjects="1">
      <p:cViewPr varScale="1">
        <p:scale>
          <a:sx n="111" d="100"/>
          <a:sy n="111" d="100"/>
        </p:scale>
        <p:origin x="16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5" d="100"/>
          <a:sy n="75" d="100"/>
        </p:scale>
        <p:origin x="1452" y="3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Mintz" userId="9214746d8cb2ed14" providerId="LiveId" clId="{B5E491C5-C08D-4CC8-940A-A991988D2DB3}"/>
    <pc:docChg chg="addSld delSld modSld">
      <pc:chgData name="Mark Mintz" userId="9214746d8cb2ed14" providerId="LiveId" clId="{B5E491C5-C08D-4CC8-940A-A991988D2DB3}" dt="2018-03-18T15:50:22.873" v="54"/>
      <pc:docMkLst>
        <pc:docMk/>
      </pc:docMkLst>
      <pc:sldChg chg="modSp">
        <pc:chgData name="Mark Mintz" userId="9214746d8cb2ed14" providerId="LiveId" clId="{B5E491C5-C08D-4CC8-940A-A991988D2DB3}" dt="2018-03-18T15:47:58.470" v="10"/>
        <pc:sldMkLst>
          <pc:docMk/>
          <pc:sldMk cId="1686281186" sldId="256"/>
        </pc:sldMkLst>
        <pc:spChg chg="mod">
          <ac:chgData name="Mark Mintz" userId="9214746d8cb2ed14" providerId="LiveId" clId="{B5E491C5-C08D-4CC8-940A-A991988D2DB3}" dt="2018-03-18T15:47:58.470" v="10"/>
          <ac:spMkLst>
            <pc:docMk/>
            <pc:sldMk cId="1686281186" sldId="256"/>
            <ac:spMk id="8" creationId="{E0352BBB-9B08-401D-B422-7195C73F06EC}"/>
          </ac:spMkLst>
        </pc:spChg>
      </pc:sldChg>
      <pc:sldChg chg="addSp delSp modSp add">
        <pc:chgData name="Mark Mintz" userId="9214746d8cb2ed14" providerId="LiveId" clId="{B5E491C5-C08D-4CC8-940A-A991988D2DB3}" dt="2018-03-18T15:48:16.444" v="13"/>
        <pc:sldMkLst>
          <pc:docMk/>
          <pc:sldMk cId="1623005127" sldId="257"/>
        </pc:sldMkLst>
        <pc:spChg chg="mod">
          <ac:chgData name="Mark Mintz" userId="9214746d8cb2ed14" providerId="LiveId" clId="{B5E491C5-C08D-4CC8-940A-A991988D2DB3}" dt="2018-03-18T15:48:06.102" v="11"/>
          <ac:spMkLst>
            <pc:docMk/>
            <pc:sldMk cId="1623005127" sldId="257"/>
            <ac:spMk id="2" creationId="{47DE6C7D-1836-46F8-9418-E858DA11B03F}"/>
          </ac:spMkLst>
        </pc:spChg>
        <pc:spChg chg="mod">
          <ac:chgData name="Mark Mintz" userId="9214746d8cb2ed14" providerId="LiveId" clId="{B5E491C5-C08D-4CC8-940A-A991988D2DB3}" dt="2018-03-18T15:48:16.444" v="13"/>
          <ac:spMkLst>
            <pc:docMk/>
            <pc:sldMk cId="1623005127" sldId="257"/>
            <ac:spMk id="3" creationId="{B39116CB-516B-4295-A713-234C1DAA250D}"/>
          </ac:spMkLst>
        </pc:spChg>
        <pc:spChg chg="del">
          <ac:chgData name="Mark Mintz" userId="9214746d8cb2ed14" providerId="LiveId" clId="{B5E491C5-C08D-4CC8-940A-A991988D2DB3}" dt="2018-03-18T15:48:10.878" v="12"/>
          <ac:spMkLst>
            <pc:docMk/>
            <pc:sldMk cId="1623005127" sldId="257"/>
            <ac:spMk id="5" creationId="{2323B3B7-AF70-41E9-BEAA-740F222EBBD8}"/>
          </ac:spMkLst>
        </pc:spChg>
        <pc:picChg chg="add">
          <ac:chgData name="Mark Mintz" userId="9214746d8cb2ed14" providerId="LiveId" clId="{B5E491C5-C08D-4CC8-940A-A991988D2DB3}" dt="2018-03-18T15:48:10.878" v="12"/>
          <ac:picMkLst>
            <pc:docMk/>
            <pc:sldMk cId="1623005127" sldId="257"/>
            <ac:picMk id="6" creationId="{60FA9975-D595-45A8-BFE5-1DBBC5CCC592}"/>
          </ac:picMkLst>
        </pc:picChg>
      </pc:sldChg>
      <pc:sldChg chg="addSp delSp modSp add">
        <pc:chgData name="Mark Mintz" userId="9214746d8cb2ed14" providerId="LiveId" clId="{B5E491C5-C08D-4CC8-940A-A991988D2DB3}" dt="2018-03-18T15:48:40.007" v="29"/>
        <pc:sldMkLst>
          <pc:docMk/>
          <pc:sldMk cId="3951666727" sldId="258"/>
        </pc:sldMkLst>
        <pc:spChg chg="mod">
          <ac:chgData name="Mark Mintz" userId="9214746d8cb2ed14" providerId="LiveId" clId="{B5E491C5-C08D-4CC8-940A-A991988D2DB3}" dt="2018-03-18T15:48:32.062" v="27" actId="20577"/>
          <ac:spMkLst>
            <pc:docMk/>
            <pc:sldMk cId="3951666727" sldId="258"/>
            <ac:spMk id="2" creationId="{4EDADE2B-3F4E-48F1-A1CD-B5899FC84175}"/>
          </ac:spMkLst>
        </pc:spChg>
        <pc:spChg chg="mod">
          <ac:chgData name="Mark Mintz" userId="9214746d8cb2ed14" providerId="LiveId" clId="{B5E491C5-C08D-4CC8-940A-A991988D2DB3}" dt="2018-03-18T15:48:40.007" v="29"/>
          <ac:spMkLst>
            <pc:docMk/>
            <pc:sldMk cId="3951666727" sldId="258"/>
            <ac:spMk id="3" creationId="{5F482E66-A5F6-4B4D-BC67-94C5D7F753E1}"/>
          </ac:spMkLst>
        </pc:spChg>
        <pc:spChg chg="add del">
          <ac:chgData name="Mark Mintz" userId="9214746d8cb2ed14" providerId="LiveId" clId="{B5E491C5-C08D-4CC8-940A-A991988D2DB3}" dt="2018-03-18T15:48:27.138" v="16"/>
          <ac:spMkLst>
            <pc:docMk/>
            <pc:sldMk cId="3951666727" sldId="258"/>
            <ac:spMk id="5" creationId="{EC87C1B8-A70B-459D-A0C9-1C06BD8DC252}"/>
          </ac:spMkLst>
        </pc:spChg>
        <pc:picChg chg="add del">
          <ac:chgData name="Mark Mintz" userId="9214746d8cb2ed14" providerId="LiveId" clId="{B5E491C5-C08D-4CC8-940A-A991988D2DB3}" dt="2018-03-18T15:48:27.004" v="15"/>
          <ac:picMkLst>
            <pc:docMk/>
            <pc:sldMk cId="3951666727" sldId="258"/>
            <ac:picMk id="6" creationId="{4B5916A6-23CD-4FEE-94C5-7BE60BADC14A}"/>
          </ac:picMkLst>
        </pc:picChg>
        <pc:picChg chg="add mod">
          <ac:chgData name="Mark Mintz" userId="9214746d8cb2ed14" providerId="LiveId" clId="{B5E491C5-C08D-4CC8-940A-A991988D2DB3}" dt="2018-03-18T15:48:27.138" v="16"/>
          <ac:picMkLst>
            <pc:docMk/>
            <pc:sldMk cId="3951666727" sldId="258"/>
            <ac:picMk id="7" creationId="{50219117-F1F9-432C-B309-8559F680BE57}"/>
          </ac:picMkLst>
        </pc:picChg>
      </pc:sldChg>
      <pc:sldChg chg="addSp delSp modSp add">
        <pc:chgData name="Mark Mintz" userId="9214746d8cb2ed14" providerId="LiveId" clId="{B5E491C5-C08D-4CC8-940A-A991988D2DB3}" dt="2018-03-18T15:49:06.035" v="36"/>
        <pc:sldMkLst>
          <pc:docMk/>
          <pc:sldMk cId="2697838059" sldId="259"/>
        </pc:sldMkLst>
        <pc:spChg chg="mod">
          <ac:chgData name="Mark Mintz" userId="9214746d8cb2ed14" providerId="LiveId" clId="{B5E491C5-C08D-4CC8-940A-A991988D2DB3}" dt="2018-03-18T15:48:49.311" v="30"/>
          <ac:spMkLst>
            <pc:docMk/>
            <pc:sldMk cId="2697838059" sldId="259"/>
            <ac:spMk id="2" creationId="{ECA54738-4D09-4A37-B295-9149D7CF871A}"/>
          </ac:spMkLst>
        </pc:spChg>
        <pc:spChg chg="mod">
          <ac:chgData name="Mark Mintz" userId="9214746d8cb2ed14" providerId="LiveId" clId="{B5E491C5-C08D-4CC8-940A-A991988D2DB3}" dt="2018-03-18T15:49:06.035" v="36"/>
          <ac:spMkLst>
            <pc:docMk/>
            <pc:sldMk cId="2697838059" sldId="259"/>
            <ac:spMk id="3" creationId="{28715131-7EC4-435A-BB9D-3E9B734D6768}"/>
          </ac:spMkLst>
        </pc:spChg>
        <pc:spChg chg="add del">
          <ac:chgData name="Mark Mintz" userId="9214746d8cb2ed14" providerId="LiveId" clId="{B5E491C5-C08D-4CC8-940A-A991988D2DB3}" dt="2018-03-18T15:48:56.994" v="33"/>
          <ac:spMkLst>
            <pc:docMk/>
            <pc:sldMk cId="2697838059" sldId="259"/>
            <ac:spMk id="5" creationId="{F66A7762-9394-4F88-B0F5-D050A0E67C7C}"/>
          </ac:spMkLst>
        </pc:spChg>
        <pc:spChg chg="add del">
          <ac:chgData name="Mark Mintz" userId="9214746d8cb2ed14" providerId="LiveId" clId="{B5E491C5-C08D-4CC8-940A-A991988D2DB3}" dt="2018-03-18T15:49:04.331" v="35"/>
          <ac:spMkLst>
            <pc:docMk/>
            <pc:sldMk cId="2697838059" sldId="259"/>
            <ac:spMk id="8" creationId="{E032F2D9-1493-43B2-AAD5-52B6751C84DE}"/>
          </ac:spMkLst>
        </pc:spChg>
        <pc:picChg chg="add del">
          <ac:chgData name="Mark Mintz" userId="9214746d8cb2ed14" providerId="LiveId" clId="{B5E491C5-C08D-4CC8-940A-A991988D2DB3}" dt="2018-03-18T15:48:56.902" v="32"/>
          <ac:picMkLst>
            <pc:docMk/>
            <pc:sldMk cId="2697838059" sldId="259"/>
            <ac:picMk id="6" creationId="{7D619603-BD98-40E9-85FF-F3FA00F2B683}"/>
          </ac:picMkLst>
        </pc:picChg>
        <pc:picChg chg="add mod">
          <ac:chgData name="Mark Mintz" userId="9214746d8cb2ed14" providerId="LiveId" clId="{B5E491C5-C08D-4CC8-940A-A991988D2DB3}" dt="2018-03-18T15:48:56.994" v="33"/>
          <ac:picMkLst>
            <pc:docMk/>
            <pc:sldMk cId="2697838059" sldId="259"/>
            <ac:picMk id="7" creationId="{1E375089-9165-4162-83DF-4E17CFC38E02}"/>
          </ac:picMkLst>
        </pc:picChg>
      </pc:sldChg>
      <pc:sldChg chg="addSp delSp modSp add">
        <pc:chgData name="Mark Mintz" userId="9214746d8cb2ed14" providerId="LiveId" clId="{B5E491C5-C08D-4CC8-940A-A991988D2DB3}" dt="2018-03-18T15:49:36.420" v="43" actId="14100"/>
        <pc:sldMkLst>
          <pc:docMk/>
          <pc:sldMk cId="3526129090" sldId="260"/>
        </pc:sldMkLst>
        <pc:spChg chg="mod">
          <ac:chgData name="Mark Mintz" userId="9214746d8cb2ed14" providerId="LiveId" clId="{B5E491C5-C08D-4CC8-940A-A991988D2DB3}" dt="2018-03-18T15:49:16.704" v="37" actId="14100"/>
          <ac:spMkLst>
            <pc:docMk/>
            <pc:sldMk cId="3526129090" sldId="260"/>
            <ac:spMk id="2" creationId="{E119C7B0-40D7-4F69-833C-F44ED3C73B8F}"/>
          </ac:spMkLst>
        </pc:spChg>
        <pc:spChg chg="mod">
          <ac:chgData name="Mark Mintz" userId="9214746d8cb2ed14" providerId="LiveId" clId="{B5E491C5-C08D-4CC8-940A-A991988D2DB3}" dt="2018-03-18T15:49:36.420" v="43" actId="14100"/>
          <ac:spMkLst>
            <pc:docMk/>
            <pc:sldMk cId="3526129090" sldId="260"/>
            <ac:spMk id="3" creationId="{E17B05F4-548B-4FA8-BEE0-CC215D6DBC0A}"/>
          </ac:spMkLst>
        </pc:spChg>
        <pc:spChg chg="add del">
          <ac:chgData name="Mark Mintz" userId="9214746d8cb2ed14" providerId="LiveId" clId="{B5E491C5-C08D-4CC8-940A-A991988D2DB3}" dt="2018-03-18T15:49:23.997" v="40" actId="14100"/>
          <ac:spMkLst>
            <pc:docMk/>
            <pc:sldMk cId="3526129090" sldId="260"/>
            <ac:spMk id="5" creationId="{DD61DB7F-755B-4E22-A696-F20B2971DE68}"/>
          </ac:spMkLst>
        </pc:spChg>
        <pc:picChg chg="add del">
          <ac:chgData name="Mark Mintz" userId="9214746d8cb2ed14" providerId="LiveId" clId="{B5E491C5-C08D-4CC8-940A-A991988D2DB3}" dt="2018-03-18T15:49:23.882" v="39" actId="14100"/>
          <ac:picMkLst>
            <pc:docMk/>
            <pc:sldMk cId="3526129090" sldId="260"/>
            <ac:picMk id="6" creationId="{E8D0100B-052D-40F8-B879-A03876FEB30B}"/>
          </ac:picMkLst>
        </pc:picChg>
        <pc:picChg chg="add mod">
          <ac:chgData name="Mark Mintz" userId="9214746d8cb2ed14" providerId="LiveId" clId="{B5E491C5-C08D-4CC8-940A-A991988D2DB3}" dt="2018-03-18T15:49:23.997" v="40" actId="14100"/>
          <ac:picMkLst>
            <pc:docMk/>
            <pc:sldMk cId="3526129090" sldId="260"/>
            <ac:picMk id="7" creationId="{E2014BCE-90F6-49AE-965F-27934F77C92A}"/>
          </ac:picMkLst>
        </pc:picChg>
      </pc:sldChg>
      <pc:sldChg chg="addSp delSp modSp add">
        <pc:chgData name="Mark Mintz" userId="9214746d8cb2ed14" providerId="LiveId" clId="{B5E491C5-C08D-4CC8-940A-A991988D2DB3}" dt="2018-03-18T15:50:02.444" v="50"/>
        <pc:sldMkLst>
          <pc:docMk/>
          <pc:sldMk cId="1635441663" sldId="261"/>
        </pc:sldMkLst>
        <pc:spChg chg="mod">
          <ac:chgData name="Mark Mintz" userId="9214746d8cb2ed14" providerId="LiveId" clId="{B5E491C5-C08D-4CC8-940A-A991988D2DB3}" dt="2018-03-18T15:49:52.389" v="47"/>
          <ac:spMkLst>
            <pc:docMk/>
            <pc:sldMk cId="1635441663" sldId="261"/>
            <ac:spMk id="2" creationId="{D2513BEE-1529-444F-AF79-80A5AA8D5385}"/>
          </ac:spMkLst>
        </pc:spChg>
        <pc:spChg chg="mod">
          <ac:chgData name="Mark Mintz" userId="9214746d8cb2ed14" providerId="LiveId" clId="{B5E491C5-C08D-4CC8-940A-A991988D2DB3}" dt="2018-03-18T15:50:02.444" v="50"/>
          <ac:spMkLst>
            <pc:docMk/>
            <pc:sldMk cId="1635441663" sldId="261"/>
            <ac:spMk id="3" creationId="{1C7B8094-97A8-4F09-8266-A4C95A69DB87}"/>
          </ac:spMkLst>
        </pc:spChg>
        <pc:spChg chg="add del">
          <ac:chgData name="Mark Mintz" userId="9214746d8cb2ed14" providerId="LiveId" clId="{B5E491C5-C08D-4CC8-940A-A991988D2DB3}" dt="2018-03-18T15:49:48.840" v="46"/>
          <ac:spMkLst>
            <pc:docMk/>
            <pc:sldMk cId="1635441663" sldId="261"/>
            <ac:spMk id="5" creationId="{F85CB547-CEB0-4DB6-9761-E082718679F0}"/>
          </ac:spMkLst>
        </pc:spChg>
        <pc:picChg chg="add del">
          <ac:chgData name="Mark Mintz" userId="9214746d8cb2ed14" providerId="LiveId" clId="{B5E491C5-C08D-4CC8-940A-A991988D2DB3}" dt="2018-03-18T15:49:48.790" v="45"/>
          <ac:picMkLst>
            <pc:docMk/>
            <pc:sldMk cId="1635441663" sldId="261"/>
            <ac:picMk id="6" creationId="{FC8BE980-313E-4FCB-9935-6BAC79DF681E}"/>
          </ac:picMkLst>
        </pc:picChg>
        <pc:picChg chg="add mod">
          <ac:chgData name="Mark Mintz" userId="9214746d8cb2ed14" providerId="LiveId" clId="{B5E491C5-C08D-4CC8-940A-A991988D2DB3}" dt="2018-03-18T15:49:48.840" v="46"/>
          <ac:picMkLst>
            <pc:docMk/>
            <pc:sldMk cId="1635441663" sldId="261"/>
            <ac:picMk id="7" creationId="{99F77525-D9C7-4ACE-8FF4-E6B1D9051A5D}"/>
          </ac:picMkLst>
        </pc:picChg>
      </pc:sldChg>
      <pc:sldChg chg="addSp delSp modSp add">
        <pc:chgData name="Mark Mintz" userId="9214746d8cb2ed14" providerId="LiveId" clId="{B5E491C5-C08D-4CC8-940A-A991988D2DB3}" dt="2018-03-18T15:50:22.873" v="54"/>
        <pc:sldMkLst>
          <pc:docMk/>
          <pc:sldMk cId="4289527904" sldId="262"/>
        </pc:sldMkLst>
        <pc:spChg chg="mod">
          <ac:chgData name="Mark Mintz" userId="9214746d8cb2ed14" providerId="LiveId" clId="{B5E491C5-C08D-4CC8-940A-A991988D2DB3}" dt="2018-03-18T15:50:15.649" v="51"/>
          <ac:spMkLst>
            <pc:docMk/>
            <pc:sldMk cId="4289527904" sldId="262"/>
            <ac:spMk id="2" creationId="{2125B279-14B9-4B7F-AA1C-015D88B8A6CE}"/>
          </ac:spMkLst>
        </pc:spChg>
        <pc:spChg chg="add del">
          <ac:chgData name="Mark Mintz" userId="9214746d8cb2ed14" providerId="LiveId" clId="{B5E491C5-C08D-4CC8-940A-A991988D2DB3}" dt="2018-03-18T15:50:22.873" v="54"/>
          <ac:spMkLst>
            <pc:docMk/>
            <pc:sldMk cId="4289527904" sldId="262"/>
            <ac:spMk id="5" creationId="{0D24955D-EE0A-453F-9508-784D24145292}"/>
          </ac:spMkLst>
        </pc:spChg>
        <pc:picChg chg="add del">
          <ac:chgData name="Mark Mintz" userId="9214746d8cb2ed14" providerId="LiveId" clId="{B5E491C5-C08D-4CC8-940A-A991988D2DB3}" dt="2018-03-18T15:50:22.818" v="53"/>
          <ac:picMkLst>
            <pc:docMk/>
            <pc:sldMk cId="4289527904" sldId="262"/>
            <ac:picMk id="6" creationId="{FA23A320-1343-44BB-9E66-73CACEF49800}"/>
          </ac:picMkLst>
        </pc:picChg>
        <pc:picChg chg="add mod">
          <ac:chgData name="Mark Mintz" userId="9214746d8cb2ed14" providerId="LiveId" clId="{B5E491C5-C08D-4CC8-940A-A991988D2DB3}" dt="2018-03-18T15:50:22.873" v="54"/>
          <ac:picMkLst>
            <pc:docMk/>
            <pc:sldMk cId="4289527904" sldId="262"/>
            <ac:picMk id="7" creationId="{FCD62384-3F1C-494F-9B69-D5F7F78764EF}"/>
          </ac:picMkLst>
        </pc:picChg>
      </pc:sldChg>
    </pc:docChg>
  </pc:docChgLst>
  <pc:docChgLst>
    <pc:chgData name="Mark Mintz" userId="9214746d8cb2ed14" providerId="LiveId" clId="{FC95A83E-FDEA-4D95-8370-E91719F7B648}"/>
    <pc:docChg chg="modSld">
      <pc:chgData name="Mark Mintz" userId="9214746d8cb2ed14" providerId="LiveId" clId="{FC95A83E-FDEA-4D95-8370-E91719F7B648}" dt="2018-03-17T20:28:58.835" v="4" actId="1076"/>
      <pc:docMkLst>
        <pc:docMk/>
      </pc:docMkLst>
    </pc:docChg>
  </pc:docChgLst>
  <pc:docChgLst>
    <pc:chgData name="Mark Mintz" userId="9214746d8cb2ed14" providerId="LiveId" clId="{2C66E945-9C11-427C-946F-26D325F3185B}"/>
    <pc:docChg chg="undo modSld">
      <pc:chgData name="Mark Mintz" userId="9214746d8cb2ed14" providerId="LiveId" clId="{2C66E945-9C11-427C-946F-26D325F3185B}" dt="2018-04-20T17:51:44.429" v="115" actId="962"/>
      <pc:docMkLst>
        <pc:docMk/>
      </pc:docMkLst>
      <pc:sldChg chg="modSp">
        <pc:chgData name="Mark Mintz" userId="9214746d8cb2ed14" providerId="LiveId" clId="{2C66E945-9C11-427C-946F-26D325F3185B}" dt="2018-04-20T17:49:05.793" v="66" actId="962"/>
        <pc:sldMkLst>
          <pc:docMk/>
          <pc:sldMk cId="1686281186" sldId="256"/>
        </pc:sldMkLst>
        <pc:picChg chg="mod">
          <ac:chgData name="Mark Mintz" userId="9214746d8cb2ed14" providerId="LiveId" clId="{2C66E945-9C11-427C-946F-26D325F3185B}" dt="2018-04-20T17:49:05.793" v="66" actId="962"/>
          <ac:picMkLst>
            <pc:docMk/>
            <pc:sldMk cId="1686281186" sldId="256"/>
            <ac:picMk id="9" creationId="{CE9AB873-3B6C-42DF-953C-FA3B3CCBF780}"/>
          </ac:picMkLst>
        </pc:picChg>
      </pc:sldChg>
      <pc:sldChg chg="modSp">
        <pc:chgData name="Mark Mintz" userId="9214746d8cb2ed14" providerId="LiveId" clId="{2C66E945-9C11-427C-946F-26D325F3185B}" dt="2018-04-20T17:50:46.918" v="111" actId="962"/>
        <pc:sldMkLst>
          <pc:docMk/>
          <pc:sldMk cId="1623005127" sldId="257"/>
        </pc:sldMkLst>
        <pc:picChg chg="mod">
          <ac:chgData name="Mark Mintz" userId="9214746d8cb2ed14" providerId="LiveId" clId="{2C66E945-9C11-427C-946F-26D325F3185B}" dt="2018-04-20T17:50:46.918" v="111" actId="962"/>
          <ac:picMkLst>
            <pc:docMk/>
            <pc:sldMk cId="1623005127" sldId="257"/>
            <ac:picMk id="6" creationId="{60FA9975-D595-45A8-BFE5-1DBBC5CCC592}"/>
          </ac:picMkLst>
        </pc:picChg>
      </pc:sldChg>
      <pc:sldChg chg="modSp">
        <pc:chgData name="Mark Mintz" userId="9214746d8cb2ed14" providerId="LiveId" clId="{2C66E945-9C11-427C-946F-26D325F3185B}" dt="2018-04-20T17:51:01.031" v="112" actId="962"/>
        <pc:sldMkLst>
          <pc:docMk/>
          <pc:sldMk cId="3951666727" sldId="258"/>
        </pc:sldMkLst>
        <pc:picChg chg="mod">
          <ac:chgData name="Mark Mintz" userId="9214746d8cb2ed14" providerId="LiveId" clId="{2C66E945-9C11-427C-946F-26D325F3185B}" dt="2018-04-20T17:51:01.031" v="112" actId="962"/>
          <ac:picMkLst>
            <pc:docMk/>
            <pc:sldMk cId="3951666727" sldId="258"/>
            <ac:picMk id="7" creationId="{50219117-F1F9-432C-B309-8559F680BE57}"/>
          </ac:picMkLst>
        </pc:picChg>
      </pc:sldChg>
      <pc:sldChg chg="modSp">
        <pc:chgData name="Mark Mintz" userId="9214746d8cb2ed14" providerId="LiveId" clId="{2C66E945-9C11-427C-946F-26D325F3185B}" dt="2018-04-20T17:51:16.260" v="113" actId="962"/>
        <pc:sldMkLst>
          <pc:docMk/>
          <pc:sldMk cId="2697838059" sldId="259"/>
        </pc:sldMkLst>
        <pc:picChg chg="mod">
          <ac:chgData name="Mark Mintz" userId="9214746d8cb2ed14" providerId="LiveId" clId="{2C66E945-9C11-427C-946F-26D325F3185B}" dt="2018-04-20T17:51:16.260" v="113" actId="962"/>
          <ac:picMkLst>
            <pc:docMk/>
            <pc:sldMk cId="2697838059" sldId="259"/>
            <ac:picMk id="7" creationId="{1E375089-9165-4162-83DF-4E17CFC38E02}"/>
          </ac:picMkLst>
        </pc:picChg>
      </pc:sldChg>
      <pc:sldChg chg="modSp">
        <pc:chgData name="Mark Mintz" userId="9214746d8cb2ed14" providerId="LiveId" clId="{2C66E945-9C11-427C-946F-26D325F3185B}" dt="2018-04-20T17:51:29.598" v="114" actId="962"/>
        <pc:sldMkLst>
          <pc:docMk/>
          <pc:sldMk cId="3526129090" sldId="260"/>
        </pc:sldMkLst>
        <pc:picChg chg="mod">
          <ac:chgData name="Mark Mintz" userId="9214746d8cb2ed14" providerId="LiveId" clId="{2C66E945-9C11-427C-946F-26D325F3185B}" dt="2018-04-20T17:51:29.598" v="114" actId="962"/>
          <ac:picMkLst>
            <pc:docMk/>
            <pc:sldMk cId="3526129090" sldId="260"/>
            <ac:picMk id="7" creationId="{E2014BCE-90F6-49AE-965F-27934F77C92A}"/>
          </ac:picMkLst>
        </pc:picChg>
      </pc:sldChg>
      <pc:sldChg chg="addSp modSp">
        <pc:chgData name="Mark Mintz" userId="9214746d8cb2ed14" providerId="LiveId" clId="{2C66E945-9C11-427C-946F-26D325F3185B}" dt="2018-04-20T17:51:44.429" v="115" actId="962"/>
        <pc:sldMkLst>
          <pc:docMk/>
          <pc:sldMk cId="1635441663" sldId="261"/>
        </pc:sldMkLst>
        <pc:picChg chg="add mod">
          <ac:chgData name="Mark Mintz" userId="9214746d8cb2ed14" providerId="LiveId" clId="{2C66E945-9C11-427C-946F-26D325F3185B}" dt="2018-04-16T23:29:08.968" v="57" actId="571"/>
          <ac:picMkLst>
            <pc:docMk/>
            <pc:sldMk cId="1635441663" sldId="261"/>
            <ac:picMk id="6" creationId="{983C35BF-216E-4828-9B65-5BEB36159A1D}"/>
          </ac:picMkLst>
        </pc:picChg>
        <pc:picChg chg="mod">
          <ac:chgData name="Mark Mintz" userId="9214746d8cb2ed14" providerId="LiveId" clId="{2C66E945-9C11-427C-946F-26D325F3185B}" dt="2018-04-20T17:51:44.429" v="115" actId="962"/>
          <ac:picMkLst>
            <pc:docMk/>
            <pc:sldMk cId="1635441663" sldId="261"/>
            <ac:picMk id="7" creationId="{99F77525-D9C7-4ACE-8FF4-E6B1D9051A5D}"/>
          </ac:picMkLst>
        </pc:picChg>
      </pc:sldChg>
      <pc:sldChg chg="modSp">
        <pc:chgData name="Mark Mintz" userId="9214746d8cb2ed14" providerId="LiveId" clId="{2C66E945-9C11-427C-946F-26D325F3185B}" dt="2018-04-16T23:29:49.716" v="64" actId="962"/>
        <pc:sldMkLst>
          <pc:docMk/>
          <pc:sldMk cId="4289527904" sldId="262"/>
        </pc:sldMkLst>
        <pc:spChg chg="mod">
          <ac:chgData name="Mark Mintz" userId="9214746d8cb2ed14" providerId="LiveId" clId="{2C66E945-9C11-427C-946F-26D325F3185B}" dt="2018-04-16T23:29:37.370" v="60" actId="962"/>
          <ac:spMkLst>
            <pc:docMk/>
            <pc:sldMk cId="4289527904" sldId="262"/>
            <ac:spMk id="3" creationId="{23A66BD9-90A5-4155-BF64-36F6842C93C5}"/>
          </ac:spMkLst>
        </pc:spChg>
        <pc:picChg chg="mod">
          <ac:chgData name="Mark Mintz" userId="9214746d8cb2ed14" providerId="LiveId" clId="{2C66E945-9C11-427C-946F-26D325F3185B}" dt="2018-04-16T23:29:49.716" v="64" actId="962"/>
          <ac:picMkLst>
            <pc:docMk/>
            <pc:sldMk cId="4289527904" sldId="262"/>
            <ac:picMk id="7" creationId="{FCD62384-3F1C-494F-9B69-D5F7F78764E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r>
              <a:rPr lang="en-US" dirty="0"/>
              <a:t>Openstax.org</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5310F03-FC83-4E11-8558-AE8A84515371}" type="datetimeFigureOut">
              <a:rPr lang="en-US"/>
              <a:pPr>
                <a:defRPr/>
              </a:pPr>
              <a:t>4/20/2018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5E2D4EAB-08FF-4A94-84C5-535EB0AB39EB}" type="slidenum">
              <a:rPr lang="en-US"/>
              <a:pPr>
                <a:defRPr/>
              </a:pPr>
              <a:t>‹#›</a:t>
            </a:fld>
            <a:endParaRPr lang="en-US"/>
          </a:p>
        </p:txBody>
      </p:sp>
    </p:spTree>
    <p:extLst>
      <p:ext uri="{BB962C8B-B14F-4D97-AF65-F5344CB8AC3E}">
        <p14:creationId xmlns:p14="http://schemas.microsoft.com/office/powerpoint/2010/main" val="4149615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r>
              <a:rPr lang="en-US" dirty="0"/>
              <a:t>Openstax.org</a:t>
            </a:r>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43BFA0D5-489E-4F6E-8EE4-A7C35AAB5028}" type="datetimeFigureOut">
              <a:rPr lang="en-US" smtClean="0"/>
              <a:t>4/20/2018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0CCFCF-EE82-42FD-84B2-8BFC178C5F3A}" type="slidenum">
              <a:rPr lang="en-US" smtClean="0"/>
              <a:t>‹#›</a:t>
            </a:fld>
            <a:endParaRPr lang="en-US"/>
          </a:p>
        </p:txBody>
      </p:sp>
    </p:spTree>
    <p:extLst>
      <p:ext uri="{BB962C8B-B14F-4D97-AF65-F5344CB8AC3E}">
        <p14:creationId xmlns:p14="http://schemas.microsoft.com/office/powerpoint/2010/main" val="207038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Title 9">
            <a:extLst>
              <a:ext uri="{FF2B5EF4-FFF2-40B4-BE49-F238E27FC236}">
                <a16:creationId xmlns:a16="http://schemas.microsoft.com/office/drawing/2014/main" id="{BF51CF02-DCA1-4935-9F62-E8470E52138D}"/>
              </a:ext>
            </a:extLst>
          </p:cNvPr>
          <p:cNvSpPr>
            <a:spLocks noGrp="1"/>
          </p:cNvSpPr>
          <p:nvPr>
            <p:ph type="title"/>
          </p:nvPr>
        </p:nvSpPr>
        <p:spPr>
          <a:xfrm>
            <a:off x="457199" y="172730"/>
            <a:ext cx="6501865" cy="548145"/>
          </a:xfrm>
          <a:prstGeom prst="rect">
            <a:avLst/>
          </a:prstGeom>
        </p:spPr>
        <p:txBody>
          <a:bodyPr/>
          <a:lstStyle/>
          <a:p>
            <a:r>
              <a:rPr lang="en-US"/>
              <a:t>Click to edit Master title style</a:t>
            </a:r>
          </a:p>
        </p:txBody>
      </p:sp>
      <p:sp>
        <p:nvSpPr>
          <p:cNvPr id="8" name="Text Placeholder 10">
            <a:extLst>
              <a:ext uri="{FF2B5EF4-FFF2-40B4-BE49-F238E27FC236}">
                <a16:creationId xmlns:a16="http://schemas.microsoft.com/office/drawing/2014/main" id="{82A17044-2402-4F3F-ADD2-943047B090D7}"/>
              </a:ext>
            </a:extLst>
          </p:cNvPr>
          <p:cNvSpPr>
            <a:spLocks noGrp="1"/>
          </p:cNvSpPr>
          <p:nvPr>
            <p:ph type="body" sz="quarter" idx="14"/>
          </p:nvPr>
        </p:nvSpPr>
        <p:spPr>
          <a:xfrm>
            <a:off x="4606925" y="1107618"/>
            <a:ext cx="3913188" cy="4607382"/>
          </a:xfrm>
          <a:prstGeom prst="rect">
            <a:avLst/>
          </a:prstGeo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2">
            <a:extLst>
              <a:ext uri="{FF2B5EF4-FFF2-40B4-BE49-F238E27FC236}">
                <a16:creationId xmlns:a16="http://schemas.microsoft.com/office/drawing/2014/main" id="{87337C0F-874E-4781-BE93-F9C9802153E6}"/>
              </a:ext>
            </a:extLst>
          </p:cNvPr>
          <p:cNvSpPr>
            <a:spLocks noGrp="1"/>
          </p:cNvSpPr>
          <p:nvPr>
            <p:ph type="dt" sz="half" idx="15"/>
          </p:nvPr>
        </p:nvSpPr>
        <p:spPr>
          <a:xfrm>
            <a:off x="457200" y="6172200"/>
            <a:ext cx="3429000" cy="304800"/>
          </a:xfrm>
          <a:prstGeom prst="rect">
            <a:avLst/>
          </a:prstGeom>
        </p:spPr>
        <p:txBody>
          <a:bodyPr/>
          <a:lstStyle/>
          <a:p>
            <a:pPr>
              <a:defRPr/>
            </a:pPr>
            <a:fld id="{16868E2D-99D6-4912-96E1-F5687192FDB1}" type="datetime4">
              <a:rPr lang="en-US" smtClean="0"/>
              <a:t>April 20, 2018</a:t>
            </a:fld>
            <a:endParaRPr lang="en-US" dirty="0"/>
          </a:p>
        </p:txBody>
      </p:sp>
      <p:sp>
        <p:nvSpPr>
          <p:cNvPr id="13" name="Footer Placeholder 3">
            <a:extLst>
              <a:ext uri="{FF2B5EF4-FFF2-40B4-BE49-F238E27FC236}">
                <a16:creationId xmlns:a16="http://schemas.microsoft.com/office/drawing/2014/main" id="{DA17B5D4-CA49-470A-930C-4B51DDA8A9F9}"/>
              </a:ext>
            </a:extLst>
          </p:cNvPr>
          <p:cNvSpPr>
            <a:spLocks noGrp="1"/>
          </p:cNvSpPr>
          <p:nvPr>
            <p:ph type="ftr" sz="quarter" idx="16"/>
          </p:nvPr>
        </p:nvSpPr>
        <p:spPr>
          <a:xfrm>
            <a:off x="457201" y="6477000"/>
            <a:ext cx="7743524" cy="284163"/>
          </a:xfrm>
          <a:prstGeom prst="rect">
            <a:avLst/>
          </a:prstGeom>
        </p:spPr>
        <p:txBody>
          <a:bodyPr/>
          <a:lstStyle/>
          <a:p>
            <a:pPr>
              <a:defRPr/>
            </a:pPr>
            <a:r>
              <a:rPr lang="en-US" dirty="0"/>
              <a:t>This OpenStax ancillary resource is © Rice University under a CC-BY 4.0 </a:t>
            </a:r>
            <a:r>
              <a:rPr lang="en-US" dirty="0" err="1"/>
              <a:t>Interntional</a:t>
            </a:r>
            <a:r>
              <a:rPr lang="en-US" dirty="0"/>
              <a:t> license; it may be reproduced or modified but must be attributed to OpenStax, Rice University and any changes must be noted. Any images credited to other sources are similarly available for reproduction, but must be attributed to their sources. </a:t>
            </a:r>
          </a:p>
        </p:txBody>
      </p:sp>
      <p:sp>
        <p:nvSpPr>
          <p:cNvPr id="14" name="Content Placeholder 4">
            <a:extLst>
              <a:ext uri="{FF2B5EF4-FFF2-40B4-BE49-F238E27FC236}">
                <a16:creationId xmlns:a16="http://schemas.microsoft.com/office/drawing/2014/main" id="{66C69943-1A05-49D5-9FD4-B995C3712ED0}"/>
              </a:ext>
            </a:extLst>
          </p:cNvPr>
          <p:cNvSpPr>
            <a:spLocks noGrp="1"/>
          </p:cNvSpPr>
          <p:nvPr>
            <p:ph sz="quarter" idx="17"/>
          </p:nvPr>
        </p:nvSpPr>
        <p:spPr>
          <a:xfrm>
            <a:off x="457199" y="1108074"/>
            <a:ext cx="3913187" cy="4606925"/>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C66F6D9E-77DC-4EBA-B129-8DBD311A064D}"/>
              </a:ext>
            </a:extLst>
          </p:cNvPr>
          <p:cNvSpPr>
            <a:spLocks noGrp="1"/>
          </p:cNvSpPr>
          <p:nvPr>
            <p:ph type="title"/>
          </p:nvPr>
        </p:nvSpPr>
        <p:spPr>
          <a:xfrm>
            <a:off x="457200" y="241326"/>
            <a:ext cx="8062912" cy="659535"/>
          </a:xfrm>
          <a:prstGeom prst="rect">
            <a:avLst/>
          </a:prstGeom>
        </p:spPr>
        <p:txBody>
          <a:bodyPr/>
          <a:lstStyle/>
          <a:p>
            <a:r>
              <a:rPr lang="en-US"/>
              <a:t>Click to edit Master title style</a:t>
            </a:r>
            <a:endParaRPr lang="en-US" dirty="0"/>
          </a:p>
        </p:txBody>
      </p:sp>
      <p:sp>
        <p:nvSpPr>
          <p:cNvPr id="11" name="Text Placeholder 10">
            <a:extLst>
              <a:ext uri="{FF2B5EF4-FFF2-40B4-BE49-F238E27FC236}">
                <a16:creationId xmlns:a16="http://schemas.microsoft.com/office/drawing/2014/main" id="{86B8393D-A323-4D3C-971D-1E8E86D19010}"/>
              </a:ext>
            </a:extLst>
          </p:cNvPr>
          <p:cNvSpPr>
            <a:spLocks noGrp="1"/>
          </p:cNvSpPr>
          <p:nvPr>
            <p:ph type="body" sz="quarter" idx="14"/>
          </p:nvPr>
        </p:nvSpPr>
        <p:spPr>
          <a:xfrm>
            <a:off x="457200" y="4843982"/>
            <a:ext cx="8062912" cy="1166382"/>
          </a:xfrm>
          <a:prstGeom prst="rect">
            <a:avLst/>
          </a:prstGeo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
            <a:extLst>
              <a:ext uri="{FF2B5EF4-FFF2-40B4-BE49-F238E27FC236}">
                <a16:creationId xmlns:a16="http://schemas.microsoft.com/office/drawing/2014/main" id="{7304BD76-685F-4008-B467-7A22256588C6}"/>
              </a:ext>
            </a:extLst>
          </p:cNvPr>
          <p:cNvSpPr>
            <a:spLocks noGrp="1"/>
          </p:cNvSpPr>
          <p:nvPr>
            <p:ph type="dt" sz="half" idx="15"/>
          </p:nvPr>
        </p:nvSpPr>
        <p:spPr>
          <a:xfrm>
            <a:off x="457200" y="6172200"/>
            <a:ext cx="3429000" cy="304800"/>
          </a:xfrm>
          <a:prstGeom prst="rect">
            <a:avLst/>
          </a:prstGeom>
        </p:spPr>
        <p:txBody>
          <a:bodyPr/>
          <a:lstStyle/>
          <a:p>
            <a:pPr>
              <a:defRPr/>
            </a:pPr>
            <a:fld id="{9E9B29BD-0683-4E6A-A429-544CAFC69C41}" type="datetime4">
              <a:rPr lang="en-US" smtClean="0"/>
              <a:t>April 20, 2018</a:t>
            </a:fld>
            <a:endParaRPr lang="en-US" dirty="0"/>
          </a:p>
        </p:txBody>
      </p:sp>
      <p:sp>
        <p:nvSpPr>
          <p:cNvPr id="13" name="Footer Placeholder 2">
            <a:extLst>
              <a:ext uri="{FF2B5EF4-FFF2-40B4-BE49-F238E27FC236}">
                <a16:creationId xmlns:a16="http://schemas.microsoft.com/office/drawing/2014/main" id="{0DA0D4B7-3B7E-4A50-8180-8025B5229FE4}"/>
              </a:ext>
            </a:extLst>
          </p:cNvPr>
          <p:cNvSpPr>
            <a:spLocks noGrp="1"/>
          </p:cNvSpPr>
          <p:nvPr>
            <p:ph type="ftr" sz="quarter" idx="16"/>
          </p:nvPr>
        </p:nvSpPr>
        <p:spPr>
          <a:xfrm>
            <a:off x="457199" y="6492875"/>
            <a:ext cx="7739449" cy="284163"/>
          </a:xfrm>
          <a:prstGeom prst="rect">
            <a:avLst/>
          </a:prstGeom>
        </p:spPr>
        <p:txBody>
          <a:bodyPr/>
          <a:lstStyle/>
          <a:p>
            <a:pPr>
              <a:defRPr/>
            </a:pPr>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 </a:t>
            </a:r>
            <a:endParaRPr lang="en-US" dirty="0"/>
          </a:p>
        </p:txBody>
      </p:sp>
      <p:sp>
        <p:nvSpPr>
          <p:cNvPr id="14" name="Content Placeholder 4">
            <a:extLst>
              <a:ext uri="{FF2B5EF4-FFF2-40B4-BE49-F238E27FC236}">
                <a16:creationId xmlns:a16="http://schemas.microsoft.com/office/drawing/2014/main" id="{E7114D66-4567-4100-94EE-3E96FE0AA65F}"/>
              </a:ext>
            </a:extLst>
          </p:cNvPr>
          <p:cNvSpPr>
            <a:spLocks noGrp="1"/>
          </p:cNvSpPr>
          <p:nvPr>
            <p:ph sz="quarter" idx="17" hasCustomPrompt="1"/>
          </p:nvPr>
        </p:nvSpPr>
        <p:spPr>
          <a:xfrm>
            <a:off x="457200" y="1001713"/>
            <a:ext cx="8062913" cy="3621087"/>
          </a:xfrm>
          <a:prstGeom prst="rect">
            <a:avLst/>
          </a:prstGeom>
        </p:spPr>
        <p:txBody>
          <a:bodyPr/>
          <a:lstStyle>
            <a:lvl1pPr>
              <a:defRPr/>
            </a:lvl1pPr>
          </a:lstStyle>
          <a:p>
            <a:pPr lvl="0"/>
            <a:r>
              <a:rPr lang="en-US" dirty="0"/>
              <a:t>Edit Master text styles		</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images with text">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631AA917-36BF-4572-A960-8D94CA82B6B6}"/>
              </a:ext>
            </a:extLst>
          </p:cNvPr>
          <p:cNvSpPr>
            <a:spLocks noGrp="1"/>
          </p:cNvSpPr>
          <p:nvPr>
            <p:ph type="title"/>
          </p:nvPr>
        </p:nvSpPr>
        <p:spPr>
          <a:xfrm>
            <a:off x="457200" y="241326"/>
            <a:ext cx="8062912" cy="659535"/>
          </a:xfrm>
          <a:prstGeom prst="rect">
            <a:avLst/>
          </a:prstGeom>
        </p:spPr>
        <p:txBody>
          <a:bodyPr/>
          <a:lstStyle/>
          <a:p>
            <a:r>
              <a:rPr lang="en-US"/>
              <a:t>Click to edit Master title style</a:t>
            </a:r>
            <a:endParaRPr lang="en-US" dirty="0"/>
          </a:p>
        </p:txBody>
      </p:sp>
      <p:sp>
        <p:nvSpPr>
          <p:cNvPr id="12" name="Text Placeholder 10">
            <a:extLst>
              <a:ext uri="{FF2B5EF4-FFF2-40B4-BE49-F238E27FC236}">
                <a16:creationId xmlns:a16="http://schemas.microsoft.com/office/drawing/2014/main" id="{3D8E5504-7B64-4DF0-826E-9E00E75D788B}"/>
              </a:ext>
            </a:extLst>
          </p:cNvPr>
          <p:cNvSpPr>
            <a:spLocks noGrp="1"/>
          </p:cNvSpPr>
          <p:nvPr>
            <p:ph type="body" sz="quarter" idx="14"/>
          </p:nvPr>
        </p:nvSpPr>
        <p:spPr>
          <a:xfrm>
            <a:off x="457200" y="4843982"/>
            <a:ext cx="8062912" cy="1166382"/>
          </a:xfrm>
          <a:prstGeom prst="rect">
            <a:avLst/>
          </a:prstGeo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Date Placeholder 3">
            <a:extLst>
              <a:ext uri="{FF2B5EF4-FFF2-40B4-BE49-F238E27FC236}">
                <a16:creationId xmlns:a16="http://schemas.microsoft.com/office/drawing/2014/main" id="{47AFFB8F-BB97-492E-B89F-557E6E928CC3}"/>
              </a:ext>
            </a:extLst>
          </p:cNvPr>
          <p:cNvSpPr>
            <a:spLocks noGrp="1"/>
          </p:cNvSpPr>
          <p:nvPr>
            <p:ph type="dt" sz="half" idx="15"/>
          </p:nvPr>
        </p:nvSpPr>
        <p:spPr>
          <a:xfrm>
            <a:off x="457200" y="6172200"/>
            <a:ext cx="3429000" cy="304800"/>
          </a:xfrm>
          <a:prstGeom prst="rect">
            <a:avLst/>
          </a:prstGeom>
        </p:spPr>
        <p:txBody>
          <a:bodyPr/>
          <a:lstStyle>
            <a:lvl1pPr>
              <a:defRPr/>
            </a:lvl1pPr>
          </a:lstStyle>
          <a:p>
            <a:pPr>
              <a:defRPr/>
            </a:pPr>
            <a:fld id="{5132AE36-52DF-4448-8974-B8C578393E47}" type="datetime4">
              <a:rPr lang="en-US" smtClean="0"/>
              <a:t>April 20, 2018</a:t>
            </a:fld>
            <a:endParaRPr lang="en-US"/>
          </a:p>
        </p:txBody>
      </p:sp>
      <p:sp>
        <p:nvSpPr>
          <p:cNvPr id="14" name="Slide Number Placeholder 5">
            <a:extLst>
              <a:ext uri="{FF2B5EF4-FFF2-40B4-BE49-F238E27FC236}">
                <a16:creationId xmlns:a16="http://schemas.microsoft.com/office/drawing/2014/main" id="{A006A296-E61C-46B8-A962-A14FFD2FA9DE}"/>
              </a:ext>
            </a:extLst>
          </p:cNvPr>
          <p:cNvSpPr>
            <a:spLocks noGrp="1"/>
          </p:cNvSpPr>
          <p:nvPr>
            <p:ph type="sldNum" sz="quarter" idx="17"/>
          </p:nvPr>
        </p:nvSpPr>
        <p:spPr>
          <a:xfrm rot="16200000">
            <a:off x="8044657" y="683419"/>
            <a:ext cx="1316037" cy="365125"/>
          </a:xfrm>
          <a:prstGeom prst="rect">
            <a:avLst/>
          </a:prstGeom>
        </p:spPr>
        <p:txBody>
          <a:bodyPr/>
          <a:lstStyle>
            <a:lvl1pPr>
              <a:defRPr/>
            </a:lvl1pPr>
          </a:lstStyle>
          <a:p>
            <a:pPr>
              <a:defRPr/>
            </a:pPr>
            <a:fld id="{2C3785B0-FE98-4A5B-9A50-1292CD97EBC4}" type="slidenum">
              <a:rPr lang="en-US"/>
              <a:pPr>
                <a:defRPr/>
              </a:pPr>
              <a:t>‹#›</a:t>
            </a:fld>
            <a:endParaRPr lang="en-US"/>
          </a:p>
        </p:txBody>
      </p:sp>
      <p:sp>
        <p:nvSpPr>
          <p:cNvPr id="15" name="Footer Placeholder 4">
            <a:extLst>
              <a:ext uri="{FF2B5EF4-FFF2-40B4-BE49-F238E27FC236}">
                <a16:creationId xmlns:a16="http://schemas.microsoft.com/office/drawing/2014/main" id="{EE752232-2CFF-438B-AF36-69C81909EF77}"/>
              </a:ext>
            </a:extLst>
          </p:cNvPr>
          <p:cNvSpPr>
            <a:spLocks noGrp="1"/>
          </p:cNvSpPr>
          <p:nvPr>
            <p:ph type="ftr" sz="quarter" idx="16"/>
          </p:nvPr>
        </p:nvSpPr>
        <p:spPr>
          <a:xfrm>
            <a:off x="457199" y="6492875"/>
            <a:ext cx="7739449" cy="284163"/>
          </a:xfrm>
          <a:prstGeom prst="rect">
            <a:avLst/>
          </a:prstGeom>
        </p:spPr>
        <p:txBody>
          <a:bodyPr/>
          <a:lstStyle>
            <a:lvl1pPr>
              <a:defRPr/>
            </a:lvl1pPr>
          </a:lstStyle>
          <a:p>
            <a:pPr>
              <a:defRPr/>
            </a:pPr>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pPr>
              <a:defRPr/>
            </a:pPr>
            <a:endParaRPr lang="en-US" dirty="0"/>
          </a:p>
        </p:txBody>
      </p:sp>
      <p:sp>
        <p:nvSpPr>
          <p:cNvPr id="16" name="Content Placeholder 3">
            <a:extLst>
              <a:ext uri="{FF2B5EF4-FFF2-40B4-BE49-F238E27FC236}">
                <a16:creationId xmlns:a16="http://schemas.microsoft.com/office/drawing/2014/main" id="{3B45039F-C9D3-485B-B0A7-FAA54BF6D5A3}"/>
              </a:ext>
            </a:extLst>
          </p:cNvPr>
          <p:cNvSpPr>
            <a:spLocks noGrp="1"/>
          </p:cNvSpPr>
          <p:nvPr>
            <p:ph sz="quarter" idx="18"/>
          </p:nvPr>
        </p:nvSpPr>
        <p:spPr>
          <a:xfrm>
            <a:off x="457200" y="1049338"/>
            <a:ext cx="4114800" cy="352266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11">
            <a:extLst>
              <a:ext uri="{FF2B5EF4-FFF2-40B4-BE49-F238E27FC236}">
                <a16:creationId xmlns:a16="http://schemas.microsoft.com/office/drawing/2014/main" id="{F6980BCC-5DE6-4949-AFC5-BDFC4EB6A42A}"/>
              </a:ext>
            </a:extLst>
          </p:cNvPr>
          <p:cNvSpPr>
            <a:spLocks noGrp="1"/>
          </p:cNvSpPr>
          <p:nvPr>
            <p:ph sz="quarter" idx="19"/>
          </p:nvPr>
        </p:nvSpPr>
        <p:spPr>
          <a:xfrm>
            <a:off x="4572000" y="1049338"/>
            <a:ext cx="3948113" cy="352266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66988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457200" y="241326"/>
            <a:ext cx="8062912" cy="659535"/>
          </a:xfrm>
          <a:prstGeom prst="rect">
            <a:avLst/>
          </a:prstGeom>
        </p:spPr>
        <p:txBody>
          <a:bodyPr/>
          <a:lstStyle/>
          <a:p>
            <a:r>
              <a:rPr lang="en-US"/>
              <a:t>Click to edit Master title style</a:t>
            </a:r>
            <a:endParaRPr lang="en-US" dirty="0"/>
          </a:p>
        </p:txBody>
      </p:sp>
      <p:sp>
        <p:nvSpPr>
          <p:cNvPr id="4" name="Text Placeholder 3"/>
          <p:cNvSpPr>
            <a:spLocks noGrp="1"/>
          </p:cNvSpPr>
          <p:nvPr>
            <p:ph type="body" sz="half" idx="2"/>
          </p:nvPr>
        </p:nvSpPr>
        <p:spPr>
          <a:xfrm>
            <a:off x="457200" y="1600200"/>
            <a:ext cx="3008313" cy="4480560"/>
          </a:xfrm>
          <a:prstGeom prst="rect">
            <a:avLst/>
          </a:prstGeo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3575050" y="1600200"/>
            <a:ext cx="5111750" cy="4480560"/>
          </a:xfrm>
          <a:prstGeom prst="rect">
            <a:avLst/>
          </a:prstGeo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57200" y="6172200"/>
            <a:ext cx="3429000" cy="304800"/>
          </a:xfrm>
          <a:prstGeom prst="rect">
            <a:avLst/>
          </a:prstGeom>
        </p:spPr>
        <p:txBody>
          <a:bodyPr/>
          <a:lstStyle>
            <a:lvl1pPr>
              <a:defRPr/>
            </a:lvl1pPr>
          </a:lstStyle>
          <a:p>
            <a:pPr>
              <a:defRPr/>
            </a:pPr>
            <a:fld id="{4935B992-D2B0-4369-BA32-FFEE2EE77B41}" type="datetime4">
              <a:rPr lang="en-US" smtClean="0"/>
              <a:t>April 20, 2018</a:t>
            </a:fld>
            <a:endParaRPr lang="en-US"/>
          </a:p>
        </p:txBody>
      </p:sp>
      <p:sp>
        <p:nvSpPr>
          <p:cNvPr id="7" name="Slide Number Placeholder 6"/>
          <p:cNvSpPr>
            <a:spLocks noGrp="1"/>
          </p:cNvSpPr>
          <p:nvPr>
            <p:ph type="sldNum" sz="quarter" idx="12"/>
          </p:nvPr>
        </p:nvSpPr>
        <p:spPr>
          <a:xfrm rot="16200000">
            <a:off x="8044657" y="683419"/>
            <a:ext cx="1316037" cy="365125"/>
          </a:xfrm>
          <a:prstGeom prst="rect">
            <a:avLst/>
          </a:prstGeom>
        </p:spPr>
        <p:txBody>
          <a:bodyPr/>
          <a:lstStyle>
            <a:lvl1pPr>
              <a:defRPr/>
            </a:lvl1pPr>
          </a:lstStyle>
          <a:p>
            <a:pPr>
              <a:defRPr/>
            </a:pPr>
            <a:fld id="{6158F162-EC8D-4B5B-975F-B8B0EEBB18C6}" type="slidenum">
              <a:rPr lang="en-US"/>
              <a:pPr>
                <a:defRPr/>
              </a:pPr>
              <a:t>‹#›</a:t>
            </a:fld>
            <a:endParaRPr lang="en-US"/>
          </a:p>
        </p:txBody>
      </p:sp>
      <p:sp>
        <p:nvSpPr>
          <p:cNvPr id="6" name="Footer Placeholder 5"/>
          <p:cNvSpPr>
            <a:spLocks noGrp="1"/>
          </p:cNvSpPr>
          <p:nvPr>
            <p:ph type="ftr" sz="quarter" idx="11"/>
          </p:nvPr>
        </p:nvSpPr>
        <p:spPr>
          <a:xfrm>
            <a:off x="457199" y="6492875"/>
            <a:ext cx="7739449" cy="284163"/>
          </a:xfrm>
          <a:prstGeom prst="rect">
            <a:avLst/>
          </a:prstGeom>
        </p:spPr>
        <p:txBody>
          <a:bodyPr/>
          <a:lstStyle>
            <a:lvl1pPr>
              <a:defRPr/>
            </a:lvl1pPr>
          </a:lstStyle>
          <a:p>
            <a:pPr>
              <a:defRPr/>
            </a:pPr>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7" name="Title 16">
            <a:extLst>
              <a:ext uri="{FF2B5EF4-FFF2-40B4-BE49-F238E27FC236}">
                <a16:creationId xmlns:a16="http://schemas.microsoft.com/office/drawing/2014/main" id="{DB7AE221-F408-4F12-918E-BB0BB235A7D5}"/>
              </a:ext>
            </a:extLst>
          </p:cNvPr>
          <p:cNvSpPr>
            <a:spLocks noGrp="1"/>
          </p:cNvSpPr>
          <p:nvPr>
            <p:ph type="title" hasCustomPrompt="1"/>
          </p:nvPr>
        </p:nvSpPr>
        <p:spPr>
          <a:xfrm>
            <a:off x="96253" y="895148"/>
            <a:ext cx="8932243" cy="628851"/>
          </a:xfrm>
          <a:prstGeom prst="rect">
            <a:avLst/>
          </a:prstGeom>
        </p:spPr>
        <p:txBody>
          <a:bodyPr/>
          <a:lstStyle>
            <a:lvl1pPr algn="ctr">
              <a:defRPr lang="en-US" sz="3500" kern="1200" cap="all" spc="-60" baseline="0" smtClean="0">
                <a:solidFill>
                  <a:srgbClr val="6CB255"/>
                </a:solidFill>
                <a:latin typeface="+mj-lt"/>
                <a:ea typeface="+mj-ea"/>
                <a:cs typeface="+mj-cs"/>
              </a:defRPr>
            </a:lvl1pPr>
          </a:lstStyle>
          <a:p>
            <a:r>
              <a:rPr lang="en-US" dirty="0"/>
              <a:t>Course Name</a:t>
            </a:r>
          </a:p>
        </p:txBody>
      </p:sp>
      <p:sp>
        <p:nvSpPr>
          <p:cNvPr id="16" name="Text Placeholder 15">
            <a:extLst>
              <a:ext uri="{FF2B5EF4-FFF2-40B4-BE49-F238E27FC236}">
                <a16:creationId xmlns:a16="http://schemas.microsoft.com/office/drawing/2014/main" id="{D2299EAA-4987-485F-A04E-5DF73FA00A0B}"/>
              </a:ext>
            </a:extLst>
          </p:cNvPr>
          <p:cNvSpPr>
            <a:spLocks noGrp="1"/>
          </p:cNvSpPr>
          <p:nvPr>
            <p:ph type="body" sz="quarter" idx="13" hasCustomPrompt="1"/>
          </p:nvPr>
        </p:nvSpPr>
        <p:spPr>
          <a:xfrm>
            <a:off x="1305727" y="1562894"/>
            <a:ext cx="6513294" cy="848257"/>
          </a:xfrm>
          <a:prstGeom prst="rect">
            <a:avLst/>
          </a:prstGeom>
        </p:spPr>
        <p:txBody>
          <a:bodyPr/>
          <a:lstStyle>
            <a:lvl1pPr algn="ctr">
              <a:defRPr lang="en-US" sz="2000" b="1" kern="1200" cap="none" spc="-60" baseline="0" dirty="0" smtClean="0">
                <a:solidFill>
                  <a:srgbClr val="212F62"/>
                </a:solidFill>
                <a:latin typeface="+mn-lt"/>
                <a:ea typeface="+mj-ea"/>
                <a:cs typeface="+mj-cs"/>
              </a:defRPr>
            </a:lvl1pPr>
            <a:lvl2pPr marL="274637" indent="0" algn="ctr">
              <a:buNone/>
              <a:defRPr lang="en-US" sz="1600" kern="1200" cap="none" spc="-60" baseline="0" dirty="0" smtClean="0">
                <a:solidFill>
                  <a:schemeClr val="tx1"/>
                </a:solidFill>
                <a:latin typeface="+mn-lt"/>
                <a:ea typeface="+mj-ea"/>
                <a:cs typeface="+mj-cs"/>
              </a:defRPr>
            </a:lvl2pPr>
          </a:lstStyle>
          <a:p>
            <a:pPr lvl="0"/>
            <a:r>
              <a:rPr lang="en-US" dirty="0"/>
              <a:t>Chapter # Chapter Title</a:t>
            </a:r>
          </a:p>
          <a:p>
            <a:pPr lvl="1"/>
            <a:r>
              <a:rPr lang="en-US" dirty="0" err="1"/>
              <a:t>Powerpoint</a:t>
            </a:r>
            <a:r>
              <a:rPr lang="en-US" dirty="0"/>
              <a:t> Image Sideshow</a:t>
            </a:r>
          </a:p>
        </p:txBody>
      </p:sp>
      <p:sp>
        <p:nvSpPr>
          <p:cNvPr id="7" name="Picture Placeholder 6">
            <a:extLst>
              <a:ext uri="{FF2B5EF4-FFF2-40B4-BE49-F238E27FC236}">
                <a16:creationId xmlns:a16="http://schemas.microsoft.com/office/drawing/2014/main" id="{3182082E-21B3-4DB0-8159-3FE2451E5647}"/>
              </a:ext>
            </a:extLst>
          </p:cNvPr>
          <p:cNvSpPr>
            <a:spLocks noGrp="1"/>
          </p:cNvSpPr>
          <p:nvPr>
            <p:ph type="pic" sz="quarter" idx="12" hasCustomPrompt="1"/>
          </p:nvPr>
        </p:nvSpPr>
        <p:spPr>
          <a:xfrm>
            <a:off x="3566659" y="2450046"/>
            <a:ext cx="2010682" cy="3618965"/>
          </a:xfrm>
          <a:prstGeom prst="rect">
            <a:avLst/>
          </a:prstGeom>
          <a:effectLst>
            <a:reflection blurRad="6350" stA="52000" endA="300" endPos="35000" dir="5400000" sy="-100000" algn="bl" rotWithShape="0"/>
          </a:effectLst>
        </p:spPr>
        <p:txBody>
          <a:bodyPr/>
          <a:lstStyle>
            <a:lvl1pPr>
              <a:defRPr/>
            </a:lvl1pPr>
          </a:lstStyle>
          <a:p>
            <a:r>
              <a:rPr lang="en-US" dirty="0" err="1"/>
              <a:t>Openstax</a:t>
            </a:r>
            <a:r>
              <a:rPr lang="en-US" dirty="0"/>
              <a:t> textbook image</a:t>
            </a:r>
          </a:p>
        </p:txBody>
      </p:sp>
      <p:sp>
        <p:nvSpPr>
          <p:cNvPr id="4" name="Date Placeholder 3"/>
          <p:cNvSpPr>
            <a:spLocks noGrp="1"/>
          </p:cNvSpPr>
          <p:nvPr>
            <p:ph type="dt" sz="half" idx="10"/>
          </p:nvPr>
        </p:nvSpPr>
        <p:spPr>
          <a:xfrm>
            <a:off x="457200" y="6172200"/>
            <a:ext cx="3429000" cy="304800"/>
          </a:xfrm>
          <a:prstGeom prst="rect">
            <a:avLst/>
          </a:prstGeom>
        </p:spPr>
        <p:txBody>
          <a:bodyPr/>
          <a:lstStyle>
            <a:lvl1pPr>
              <a:defRPr/>
            </a:lvl1pPr>
          </a:lstStyle>
          <a:p>
            <a:pPr>
              <a:defRPr/>
            </a:pPr>
            <a:fld id="{0E1F1AF6-519A-433B-8F39-F7FE0F12D535}" type="datetime4">
              <a:rPr lang="en-US" smtClean="0"/>
              <a:t>April 20, 2018</a:t>
            </a:fld>
            <a:endParaRPr lang="en-US" dirty="0"/>
          </a:p>
        </p:txBody>
      </p:sp>
      <p:sp>
        <p:nvSpPr>
          <p:cNvPr id="5" name="Footer Placeholder 4"/>
          <p:cNvSpPr>
            <a:spLocks noGrp="1"/>
          </p:cNvSpPr>
          <p:nvPr>
            <p:ph type="ftr" sz="quarter" idx="11"/>
          </p:nvPr>
        </p:nvSpPr>
        <p:spPr>
          <a:xfrm>
            <a:off x="457199" y="6492875"/>
            <a:ext cx="7739449" cy="284163"/>
          </a:xfrm>
          <a:prstGeom prst="rect">
            <a:avLst/>
          </a:prstGeom>
        </p:spPr>
        <p:txBody>
          <a:bodyPr/>
          <a:lstStyle>
            <a:lvl1pPr>
              <a:defRPr/>
            </a:lvl1pPr>
          </a:lstStyle>
          <a:p>
            <a:pPr>
              <a:defRPr/>
            </a:pPr>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cstate="print"/>
          <a:srcRect/>
          <a:stretch>
            <a:fillRect/>
          </a:stretch>
        </a:blipFill>
        <a:effectLst/>
      </p:bgPr>
    </p:bg>
    <p:spTree>
      <p:nvGrpSpPr>
        <p:cNvPr id="1" name=""/>
        <p:cNvGrpSpPr/>
        <p:nvPr/>
      </p:nvGrpSpPr>
      <p:grpSpPr>
        <a:xfrm>
          <a:off x="0" y="0"/>
          <a:ext cx="0" cy="0"/>
          <a:chOff x="0" y="0"/>
          <a:chExt cx="0" cy="0"/>
        </a:xfrm>
      </p:grpSpPr>
      <p:sp>
        <p:nvSpPr>
          <p:cNvPr id="13" name="Title Placeholder 1">
            <a:extLst>
              <a:ext uri="{FF2B5EF4-FFF2-40B4-BE49-F238E27FC236}">
                <a16:creationId xmlns:a16="http://schemas.microsoft.com/office/drawing/2014/main" id="{418CDD89-187D-4A83-A01E-B71B5BB0374B}"/>
              </a:ext>
            </a:extLst>
          </p:cNvPr>
          <p:cNvSpPr>
            <a:spLocks noGrp="1"/>
          </p:cNvSpPr>
          <p:nvPr>
            <p:ph type="title"/>
          </p:nvPr>
        </p:nvSpPr>
        <p:spPr>
          <a:xfrm>
            <a:off x="457200" y="152400"/>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4" name="Text Placeholder 2">
            <a:extLst>
              <a:ext uri="{FF2B5EF4-FFF2-40B4-BE49-F238E27FC236}">
                <a16:creationId xmlns:a16="http://schemas.microsoft.com/office/drawing/2014/main" id="{81987DDA-D431-4111-879B-9AED36E15117}"/>
              </a:ext>
            </a:extLst>
          </p:cNvPr>
          <p:cNvSpPr>
            <a:spLocks noGrp="1"/>
          </p:cNvSpPr>
          <p:nvPr>
            <p:ph type="body" idx="1"/>
          </p:nvPr>
        </p:nvSpPr>
        <p:spPr bwMode="auto">
          <a:xfrm>
            <a:off x="457200" y="1752600"/>
            <a:ext cx="76200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Date Placeholder 3">
            <a:extLst>
              <a:ext uri="{FF2B5EF4-FFF2-40B4-BE49-F238E27FC236}">
                <a16:creationId xmlns:a16="http://schemas.microsoft.com/office/drawing/2014/main" id="{5837EB73-DFE1-4201-A2DC-BFF7293EED6D}"/>
              </a:ext>
            </a:extLst>
          </p:cNvPr>
          <p:cNvSpPr>
            <a:spLocks noGrp="1"/>
          </p:cNvSpPr>
          <p:nvPr>
            <p:ph type="dt" sz="half" idx="2"/>
          </p:nvPr>
        </p:nvSpPr>
        <p:spPr>
          <a:xfrm>
            <a:off x="457200" y="6172200"/>
            <a:ext cx="3429000" cy="304800"/>
          </a:xfrm>
          <a:prstGeom prst="rect">
            <a:avLst/>
          </a:prstGeom>
        </p:spPr>
        <p:txBody>
          <a:bodyPr vert="horz" lIns="91440" tIns="45720" rIns="91440" bIns="0" rtlCol="0" anchor="b"/>
          <a:lstStyle>
            <a:lvl1pPr algn="l" fontAlgn="auto">
              <a:spcBef>
                <a:spcPts val="0"/>
              </a:spcBef>
              <a:spcAft>
                <a:spcPts val="0"/>
              </a:spcAft>
              <a:defRPr sz="1000" smtClean="0">
                <a:solidFill>
                  <a:schemeClr val="tx1"/>
                </a:solidFill>
                <a:latin typeface="+mn-lt"/>
              </a:defRPr>
            </a:lvl1pPr>
          </a:lstStyle>
          <a:p>
            <a:pPr>
              <a:defRPr/>
            </a:pPr>
            <a:fld id="{9E9B29BD-0683-4E6A-A429-544CAFC69C41}" type="datetime4">
              <a:rPr lang="en-US" smtClean="0"/>
              <a:t>April 20, 2018</a:t>
            </a:fld>
            <a:endParaRPr lang="en-US" dirty="0"/>
          </a:p>
        </p:txBody>
      </p:sp>
      <p:pic>
        <p:nvPicPr>
          <p:cNvPr id="16" name="OpenStaxLogo" descr="openstax college logo">
            <a:extLst>
              <a:ext uri="{FF2B5EF4-FFF2-40B4-BE49-F238E27FC236}">
                <a16:creationId xmlns:a16="http://schemas.microsoft.com/office/drawing/2014/main" id="{567BA664-87A5-4E14-A1B6-6B7115ED5B75}"/>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077199" y="227959"/>
            <a:ext cx="759321" cy="516101"/>
          </a:xfrm>
          <a:prstGeom prst="rect">
            <a:avLst/>
          </a:prstGeom>
        </p:spPr>
      </p:pic>
      <p:sp>
        <p:nvSpPr>
          <p:cNvPr id="17" name="Footer Placeholder 4">
            <a:extLst>
              <a:ext uri="{FF2B5EF4-FFF2-40B4-BE49-F238E27FC236}">
                <a16:creationId xmlns:a16="http://schemas.microsoft.com/office/drawing/2014/main" id="{8A3708B5-D048-4DD9-BE1E-291F6FDE5EB1}"/>
              </a:ext>
            </a:extLst>
          </p:cNvPr>
          <p:cNvSpPr>
            <a:spLocks noGrp="1"/>
          </p:cNvSpPr>
          <p:nvPr>
            <p:ph type="ftr" sz="quarter" idx="3"/>
          </p:nvPr>
        </p:nvSpPr>
        <p:spPr>
          <a:xfrm>
            <a:off x="457199" y="6492875"/>
            <a:ext cx="7739449" cy="284163"/>
          </a:xfrm>
          <a:prstGeom prst="rect">
            <a:avLst/>
          </a:prstGeom>
        </p:spPr>
        <p:txBody>
          <a:bodyPr vert="horz" lIns="91440" tIns="45720" rIns="91440" bIns="45720" rtlCol="0" anchor="t"/>
          <a:lstStyle>
            <a:lvl1pPr algn="l" fontAlgn="auto">
              <a:spcBef>
                <a:spcPts val="0"/>
              </a:spcBef>
              <a:spcAft>
                <a:spcPts val="0"/>
              </a:spcAft>
              <a:defRPr sz="800" dirty="0">
                <a:solidFill>
                  <a:schemeClr val="tx1"/>
                </a:solidFill>
                <a:latin typeface="+mn-lt"/>
              </a:defRPr>
            </a:lvl1pPr>
          </a:lstStyle>
          <a:p>
            <a:pPr>
              <a:defRPr/>
            </a:pPr>
            <a:r>
              <a:rPr lang="en-US" dirty="0"/>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 </a:t>
            </a:r>
          </a:p>
        </p:txBody>
      </p:sp>
    </p:spTree>
  </p:cSld>
  <p:clrMap bg1="lt1" tx1="dk1" bg2="lt2" tx2="dk2" accent1="accent1" accent2="accent2" accent3="accent3" accent4="accent4" accent5="accent5" accent6="accent6" hlink="hlink" folHlink="folHlink"/>
  <p:sldLayoutIdLst>
    <p:sldLayoutId id="2147483917" r:id="rId1"/>
    <p:sldLayoutId id="2147483918" r:id="rId2"/>
    <p:sldLayoutId id="2147483921" r:id="rId3"/>
    <p:sldLayoutId id="2147483919" r:id="rId4"/>
    <p:sldLayoutId id="2147483920" r:id="rId5"/>
  </p:sldLayoutIdLst>
  <p:hf sldNum="0" hdr="0" dt="0"/>
  <p:txStyles>
    <p:titleStyle>
      <a:lvl1pPr algn="l" rtl="0" eaLnBrk="1" fontAlgn="base" hangingPunct="1">
        <a:spcBef>
          <a:spcPct val="0"/>
        </a:spcBef>
        <a:spcAft>
          <a:spcPct val="0"/>
        </a:spcAft>
        <a:defRPr sz="2400" kern="1200" cap="all" spc="-60">
          <a:solidFill>
            <a:srgbClr val="6CB255"/>
          </a:solidFill>
          <a:latin typeface="+mj-lt"/>
          <a:ea typeface="+mj-ea"/>
          <a:cs typeface="+mj-cs"/>
        </a:defRPr>
      </a:lvl1pPr>
      <a:lvl2pPr algn="l" rtl="0" eaLnBrk="1" fontAlgn="base" hangingPunct="1">
        <a:spcBef>
          <a:spcPct val="0"/>
        </a:spcBef>
        <a:spcAft>
          <a:spcPct val="0"/>
        </a:spcAft>
        <a:defRPr sz="2400">
          <a:solidFill>
            <a:srgbClr val="6CB255"/>
          </a:solidFill>
          <a:latin typeface="Arial Black" pitchFamily="34" charset="0"/>
        </a:defRPr>
      </a:lvl2pPr>
      <a:lvl3pPr algn="l" rtl="0" eaLnBrk="1" fontAlgn="base" hangingPunct="1">
        <a:spcBef>
          <a:spcPct val="0"/>
        </a:spcBef>
        <a:spcAft>
          <a:spcPct val="0"/>
        </a:spcAft>
        <a:defRPr sz="2400">
          <a:solidFill>
            <a:srgbClr val="6CB255"/>
          </a:solidFill>
          <a:latin typeface="Arial Black" pitchFamily="34" charset="0"/>
        </a:defRPr>
      </a:lvl3pPr>
      <a:lvl4pPr algn="l" rtl="0" eaLnBrk="1" fontAlgn="base" hangingPunct="1">
        <a:spcBef>
          <a:spcPct val="0"/>
        </a:spcBef>
        <a:spcAft>
          <a:spcPct val="0"/>
        </a:spcAft>
        <a:defRPr sz="2400">
          <a:solidFill>
            <a:srgbClr val="6CB255"/>
          </a:solidFill>
          <a:latin typeface="Arial Black" pitchFamily="34" charset="0"/>
        </a:defRPr>
      </a:lvl4pPr>
      <a:lvl5pPr algn="l" rtl="0" eaLnBrk="1" fontAlgn="base" hangingPunct="1">
        <a:spcBef>
          <a:spcPct val="0"/>
        </a:spcBef>
        <a:spcAft>
          <a:spcPct val="0"/>
        </a:spcAft>
        <a:defRPr sz="2400">
          <a:solidFill>
            <a:srgbClr val="6CB255"/>
          </a:solidFill>
          <a:latin typeface="Arial Black" pitchFamily="34" charset="0"/>
        </a:defRPr>
      </a:lvl5pPr>
      <a:lvl6pPr marL="457200" algn="l" rtl="0" eaLnBrk="1" fontAlgn="base" hangingPunct="1">
        <a:spcBef>
          <a:spcPct val="0"/>
        </a:spcBef>
        <a:spcAft>
          <a:spcPct val="0"/>
        </a:spcAft>
        <a:defRPr sz="2400">
          <a:solidFill>
            <a:srgbClr val="6CB255"/>
          </a:solidFill>
          <a:latin typeface="Arial Black" pitchFamily="34" charset="0"/>
        </a:defRPr>
      </a:lvl6pPr>
      <a:lvl7pPr marL="914400" algn="l" rtl="0" eaLnBrk="1" fontAlgn="base" hangingPunct="1">
        <a:spcBef>
          <a:spcPct val="0"/>
        </a:spcBef>
        <a:spcAft>
          <a:spcPct val="0"/>
        </a:spcAft>
        <a:defRPr sz="2400">
          <a:solidFill>
            <a:srgbClr val="6CB255"/>
          </a:solidFill>
          <a:latin typeface="Arial Black" pitchFamily="34" charset="0"/>
        </a:defRPr>
      </a:lvl7pPr>
      <a:lvl8pPr marL="1371600" algn="l" rtl="0" eaLnBrk="1" fontAlgn="base" hangingPunct="1">
        <a:spcBef>
          <a:spcPct val="0"/>
        </a:spcBef>
        <a:spcAft>
          <a:spcPct val="0"/>
        </a:spcAft>
        <a:defRPr sz="2400">
          <a:solidFill>
            <a:srgbClr val="6CB255"/>
          </a:solidFill>
          <a:latin typeface="Arial Black" pitchFamily="34" charset="0"/>
        </a:defRPr>
      </a:lvl8pPr>
      <a:lvl9pPr marL="1828800" algn="l" rtl="0" eaLnBrk="1" fontAlgn="base" hangingPunct="1">
        <a:spcBef>
          <a:spcPct val="0"/>
        </a:spcBef>
        <a:spcAft>
          <a:spcPct val="0"/>
        </a:spcAft>
        <a:defRPr sz="2400">
          <a:solidFill>
            <a:srgbClr val="6CB255"/>
          </a:solidFill>
          <a:latin typeface="Arial Black" pitchFamily="34" charset="0"/>
        </a:defRPr>
      </a:lvl9pPr>
    </p:titleStyle>
    <p:bodyStyle>
      <a:lvl1pPr algn="l" rtl="0" eaLnBrk="1" fontAlgn="base" hangingPunct="1">
        <a:spcBef>
          <a:spcPct val="20000"/>
        </a:spcBef>
        <a:spcAft>
          <a:spcPts val="600"/>
        </a:spcAft>
        <a:buClr>
          <a:srgbClr val="6CB255"/>
        </a:buClr>
        <a:buFont typeface="Arial" charset="0"/>
        <a:defRPr sz="2000" kern="1200">
          <a:solidFill>
            <a:schemeClr val="tx1"/>
          </a:solidFill>
          <a:latin typeface="+mn-lt"/>
          <a:ea typeface="+mn-ea"/>
          <a:cs typeface="+mn-cs"/>
        </a:defRPr>
      </a:lvl1pPr>
      <a:lvl2pPr marL="457200" indent="-182563" algn="l" rtl="0" eaLnBrk="1" fontAlgn="base" hangingPunct="1">
        <a:spcBef>
          <a:spcPct val="20000"/>
        </a:spcBef>
        <a:spcAft>
          <a:spcPct val="0"/>
        </a:spcAft>
        <a:buClr>
          <a:srgbClr val="6CB255"/>
        </a:buClr>
        <a:buFont typeface="Arial" charset="0"/>
        <a:buChar char="•"/>
        <a:defRPr sz="2000" kern="1200">
          <a:solidFill>
            <a:srgbClr val="000000"/>
          </a:solidFill>
          <a:latin typeface="+mn-lt"/>
          <a:ea typeface="+mn-ea"/>
          <a:cs typeface="+mn-cs"/>
        </a:defRPr>
      </a:lvl2pPr>
      <a:lvl3pPr marL="1143000" indent="-228600" algn="l" rtl="0" eaLnBrk="1" fontAlgn="base" hangingPunct="1">
        <a:spcBef>
          <a:spcPct val="20000"/>
        </a:spcBef>
        <a:spcAft>
          <a:spcPct val="0"/>
        </a:spcAft>
        <a:buClr>
          <a:srgbClr val="6CB255"/>
        </a:buClr>
        <a:buFont typeface="Arial" charset="0"/>
        <a:buChar char="•"/>
        <a:defRPr kern="1200">
          <a:solidFill>
            <a:srgbClr val="000000"/>
          </a:solidFill>
          <a:latin typeface="+mn-lt"/>
          <a:ea typeface="+mn-ea"/>
          <a:cs typeface="+mn-cs"/>
        </a:defRPr>
      </a:lvl3pPr>
      <a:lvl4pPr marL="1600200" indent="-228600" algn="l" rtl="0" eaLnBrk="1" fontAlgn="base" hangingPunct="1">
        <a:spcBef>
          <a:spcPct val="20000"/>
        </a:spcBef>
        <a:spcAft>
          <a:spcPct val="0"/>
        </a:spcAft>
        <a:buClr>
          <a:srgbClr val="6CB255"/>
        </a:buClr>
        <a:buFont typeface="Arial" charset="0"/>
        <a:buChar char="•"/>
        <a:defRPr kern="1200">
          <a:solidFill>
            <a:srgbClr val="000000"/>
          </a:solidFill>
          <a:latin typeface="+mn-lt"/>
          <a:ea typeface="+mn-ea"/>
          <a:cs typeface="+mn-cs"/>
        </a:defRPr>
      </a:lvl4pPr>
      <a:lvl5pPr marL="2057400" indent="-228600" algn="l" rtl="0" eaLnBrk="1" fontAlgn="base" hangingPunct="1">
        <a:spcBef>
          <a:spcPct val="20000"/>
        </a:spcBef>
        <a:spcAft>
          <a:spcPct val="0"/>
        </a:spcAft>
        <a:buClr>
          <a:srgbClr val="6CB255"/>
        </a:buClr>
        <a:buFont typeface="Arial" charset="0"/>
        <a:buChar char="•"/>
        <a:defRPr kern="120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7CAA3EC-FE70-4839-A2CB-DAEB46B25EEC}"/>
              </a:ext>
            </a:extLst>
          </p:cNvPr>
          <p:cNvSpPr>
            <a:spLocks noGrp="1"/>
          </p:cNvSpPr>
          <p:nvPr>
            <p:ph type="title"/>
          </p:nvPr>
        </p:nvSpPr>
        <p:spPr/>
        <p:txBody>
          <a:bodyPr>
            <a:normAutofit/>
          </a:bodyPr>
          <a:lstStyle/>
          <a:p>
            <a:r>
              <a:rPr lang="en-US" dirty="0"/>
              <a:t>Principles of </a:t>
            </a:r>
            <a:r>
              <a:rPr lang="en-US" dirty="0" err="1"/>
              <a:t>microEconomics</a:t>
            </a:r>
            <a:endParaRPr lang="en-US" dirty="0"/>
          </a:p>
        </p:txBody>
      </p:sp>
      <p:sp>
        <p:nvSpPr>
          <p:cNvPr id="8" name="Text Placeholder 7">
            <a:extLst>
              <a:ext uri="{FF2B5EF4-FFF2-40B4-BE49-F238E27FC236}">
                <a16:creationId xmlns:a16="http://schemas.microsoft.com/office/drawing/2014/main" id="{E0352BBB-9B08-401D-B422-7195C73F06EC}"/>
              </a:ext>
            </a:extLst>
          </p:cNvPr>
          <p:cNvSpPr>
            <a:spLocks noGrp="1"/>
          </p:cNvSpPr>
          <p:nvPr>
            <p:ph type="body" sz="quarter" idx="13"/>
          </p:nvPr>
        </p:nvSpPr>
        <p:spPr/>
        <p:txBody>
          <a:bodyPr/>
          <a:lstStyle/>
          <a:p>
            <a:pPr lvl="0" fontAlgn="auto">
              <a:spcBef>
                <a:spcPts val="0"/>
              </a:spcBef>
              <a:spcAft>
                <a:spcPts val="0"/>
              </a:spcAft>
              <a:buClrTx/>
            </a:pPr>
            <a:r>
              <a:rPr lang="en-US" spc="0" dirty="0">
                <a:ea typeface="+mn-ea"/>
                <a:cs typeface="+mn-cs"/>
              </a:rPr>
              <a:t>Chapter 10 Monopolistic Competition and Oligopoly</a:t>
            </a:r>
          </a:p>
          <a:p>
            <a:pPr lvl="0" fontAlgn="auto">
              <a:spcBef>
                <a:spcPts val="0"/>
              </a:spcBef>
              <a:spcAft>
                <a:spcPts val="0"/>
              </a:spcAft>
              <a:buClrTx/>
            </a:pPr>
            <a:r>
              <a:rPr lang="en-US" sz="1600" b="0" spc="0" dirty="0">
                <a:solidFill>
                  <a:prstClr val="black"/>
                </a:solidFill>
                <a:ea typeface="+mn-ea"/>
                <a:cs typeface="+mn-cs"/>
              </a:rPr>
              <a:t>PowerPoint Image Slideshow</a:t>
            </a:r>
            <a:endParaRPr lang="en-US" dirty="0"/>
          </a:p>
        </p:txBody>
      </p:sp>
      <p:sp>
        <p:nvSpPr>
          <p:cNvPr id="2" name="Footer Placeholder 1">
            <a:extLst>
              <a:ext uri="{FF2B5EF4-FFF2-40B4-BE49-F238E27FC236}">
                <a16:creationId xmlns:a16="http://schemas.microsoft.com/office/drawing/2014/main" id="{896F98F2-B7BF-4CF9-ADFE-9AEA9609EDDE}"/>
              </a:ext>
            </a:extLst>
          </p:cNvP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p>
          <a:p>
            <a:endParaRPr lang="en-US" dirty="0"/>
          </a:p>
        </p:txBody>
      </p:sp>
      <p:pic>
        <p:nvPicPr>
          <p:cNvPr id="9" name="Picture Placeholder 8" descr="&quot;&quot;">
            <a:extLst>
              <a:ext uri="{FF2B5EF4-FFF2-40B4-BE49-F238E27FC236}">
                <a16:creationId xmlns:a16="http://schemas.microsoft.com/office/drawing/2014/main" id="{CE9AB873-3B6C-42DF-953C-FA3B3CCBF780}"/>
              </a:ext>
            </a:extLst>
          </p:cNvPr>
          <p:cNvPicPr>
            <a:picLocks noGrp="1" noChangeAspect="1"/>
          </p:cNvPicPr>
          <p:nvPr>
            <p:ph type="pic" sz="quarter" idx="12"/>
          </p:nvPr>
        </p:nvPicPr>
        <p:blipFill>
          <a:blip r:embed="rId2">
            <a:extLst>
              <a:ext uri="{28A0092B-C50C-407E-A947-70E740481C1C}">
                <a14:useLocalDpi xmlns:a14="http://schemas.microsoft.com/office/drawing/2010/main" val="0"/>
              </a:ext>
            </a:extLst>
          </a:blip>
          <a:stretch>
            <a:fillRect/>
          </a:stretch>
        </p:blipFill>
        <p:spPr>
          <a:xfrm>
            <a:off x="3619500" y="2450046"/>
            <a:ext cx="1905000" cy="2466975"/>
          </a:xfrm>
          <a:prstGeom prst="rect">
            <a:avLst/>
          </a:prstGeom>
        </p:spPr>
      </p:pic>
    </p:spTree>
    <p:extLst>
      <p:ext uri="{BB962C8B-B14F-4D97-AF65-F5344CB8AC3E}">
        <p14:creationId xmlns:p14="http://schemas.microsoft.com/office/powerpoint/2010/main" val="1686281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E6C7D-1836-46F8-9418-E858DA11B03F}"/>
              </a:ext>
            </a:extLst>
          </p:cNvPr>
          <p:cNvSpPr>
            <a:spLocks noGrp="1"/>
          </p:cNvSpPr>
          <p:nvPr>
            <p:ph type="title"/>
          </p:nvPr>
        </p:nvSpPr>
        <p:spPr/>
        <p:txBody>
          <a:bodyPr/>
          <a:lstStyle/>
          <a:p>
            <a:r>
              <a:rPr lang="en-US" dirty="0"/>
              <a:t>Figure 10.1</a:t>
            </a:r>
          </a:p>
        </p:txBody>
      </p:sp>
      <p:sp>
        <p:nvSpPr>
          <p:cNvPr id="3" name="Text Placeholder 2">
            <a:extLst>
              <a:ext uri="{FF2B5EF4-FFF2-40B4-BE49-F238E27FC236}">
                <a16:creationId xmlns:a16="http://schemas.microsoft.com/office/drawing/2014/main" id="{B39116CB-516B-4295-A713-234C1DAA250D}"/>
              </a:ext>
            </a:extLst>
          </p:cNvPr>
          <p:cNvSpPr>
            <a:spLocks noGrp="1"/>
          </p:cNvSpPr>
          <p:nvPr>
            <p:ph type="body" sz="quarter" idx="14"/>
          </p:nvPr>
        </p:nvSpPr>
        <p:spPr/>
        <p:txBody>
          <a:bodyPr/>
          <a:lstStyle/>
          <a:p>
            <a:r>
              <a:rPr lang="en-US" dirty="0"/>
              <a:t>The laundry detergent market is one that is characterized neither as perfect competition nor monopoly. (Credit: modification of work by Pixel Drip/Flickr Creative Commons)</a:t>
            </a:r>
          </a:p>
          <a:p>
            <a:endParaRPr lang="en-US" dirty="0"/>
          </a:p>
        </p:txBody>
      </p:sp>
      <p:sp>
        <p:nvSpPr>
          <p:cNvPr id="4" name="Footer Placeholder 3">
            <a:extLst>
              <a:ext uri="{FF2B5EF4-FFF2-40B4-BE49-F238E27FC236}">
                <a16:creationId xmlns:a16="http://schemas.microsoft.com/office/drawing/2014/main" id="{3D201461-C540-444B-A419-5DA83ADC9667}"/>
              </a:ext>
            </a:extLst>
          </p:cNvPr>
          <p:cNvSpPr>
            <a:spLocks noGrp="1"/>
          </p:cNvSpPr>
          <p:nvPr>
            <p:ph type="ftr" sz="quarter" idx="16"/>
          </p:nvPr>
        </p:nvSpPr>
        <p:spPr/>
        <p:txBody>
          <a:bodyPr/>
          <a:lstStyle/>
          <a:p>
            <a:pPr>
              <a:defRPr/>
            </a:pPr>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 </a:t>
            </a:r>
            <a:endParaRPr lang="en-US" dirty="0"/>
          </a:p>
        </p:txBody>
      </p:sp>
      <p:pic>
        <p:nvPicPr>
          <p:cNvPr id="6" name="Picture Placeholder 8" descr="laundry detergent">
            <a:extLst>
              <a:ext uri="{FF2B5EF4-FFF2-40B4-BE49-F238E27FC236}">
                <a16:creationId xmlns:a16="http://schemas.microsoft.com/office/drawing/2014/main" id="{60FA9975-D595-45A8-BFE5-1DBBC5CCC592}"/>
              </a:ext>
            </a:extLst>
          </p:cNvPr>
          <p:cNvPicPr>
            <a:picLocks noGrp="1" noChangeAspect="1"/>
          </p:cNvPicPr>
          <p:nvPr>
            <p:ph sz="quarter" idx="17"/>
          </p:nvPr>
        </p:nvPicPr>
        <p:blipFill>
          <a:blip r:embed="rId2"/>
          <a:stretch>
            <a:fillRect/>
          </a:stretch>
        </p:blipFill>
        <p:spPr>
          <a:xfrm>
            <a:off x="1632217" y="1001713"/>
            <a:ext cx="5712879" cy="3621087"/>
          </a:xfrm>
        </p:spPr>
      </p:pic>
    </p:spTree>
    <p:extLst>
      <p:ext uri="{BB962C8B-B14F-4D97-AF65-F5344CB8AC3E}">
        <p14:creationId xmlns:p14="http://schemas.microsoft.com/office/powerpoint/2010/main" val="1623005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ADE2B-3F4E-48F1-A1CD-B5899FC84175}"/>
              </a:ext>
            </a:extLst>
          </p:cNvPr>
          <p:cNvSpPr>
            <a:spLocks noGrp="1"/>
          </p:cNvSpPr>
          <p:nvPr>
            <p:ph type="title"/>
          </p:nvPr>
        </p:nvSpPr>
        <p:spPr/>
        <p:txBody>
          <a:bodyPr/>
          <a:lstStyle/>
          <a:p>
            <a:r>
              <a:rPr lang="en-US" dirty="0"/>
              <a:t>Figure 10.2</a:t>
            </a:r>
          </a:p>
        </p:txBody>
      </p:sp>
      <p:sp>
        <p:nvSpPr>
          <p:cNvPr id="3" name="Text Placeholder 2">
            <a:extLst>
              <a:ext uri="{FF2B5EF4-FFF2-40B4-BE49-F238E27FC236}">
                <a16:creationId xmlns:a16="http://schemas.microsoft.com/office/drawing/2014/main" id="{5F482E66-A5F6-4B4D-BC67-94C5D7F753E1}"/>
              </a:ext>
            </a:extLst>
          </p:cNvPr>
          <p:cNvSpPr>
            <a:spLocks noGrp="1"/>
          </p:cNvSpPr>
          <p:nvPr>
            <p:ph type="body" sz="quarter" idx="14"/>
          </p:nvPr>
        </p:nvSpPr>
        <p:spPr/>
        <p:txBody>
          <a:bodyPr/>
          <a:lstStyle/>
          <a:p>
            <a:pPr lvl="0" fontAlgn="auto"/>
            <a:r>
              <a:rPr lang="en-US" sz="1600" dirty="0"/>
              <a:t>The demand curve faced by a perfectly competitive firm is perfectly elastic, meaning it can sell all the output it wishes at the prevailing market price. The demand curve faced by a monopoly is the market demand. It can sell more output only by decreasing the price it charges. The demand curve faced by a monopolistically competitive firm falls in between.</a:t>
            </a:r>
          </a:p>
          <a:p>
            <a:endParaRPr lang="en-US" dirty="0"/>
          </a:p>
        </p:txBody>
      </p:sp>
      <p:sp>
        <p:nvSpPr>
          <p:cNvPr id="4" name="Footer Placeholder 3">
            <a:extLst>
              <a:ext uri="{FF2B5EF4-FFF2-40B4-BE49-F238E27FC236}">
                <a16:creationId xmlns:a16="http://schemas.microsoft.com/office/drawing/2014/main" id="{BF6AA61A-D883-4A6D-B949-E0519E80BA9D}"/>
              </a:ext>
            </a:extLst>
          </p:cNvPr>
          <p:cNvSpPr>
            <a:spLocks noGrp="1"/>
          </p:cNvSpPr>
          <p:nvPr>
            <p:ph type="ftr" sz="quarter" idx="16"/>
          </p:nvPr>
        </p:nvSpPr>
        <p:spPr/>
        <p:txBody>
          <a:bodyPr/>
          <a:lstStyle/>
          <a:p>
            <a:pPr>
              <a:defRPr/>
            </a:pPr>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 </a:t>
            </a:r>
            <a:endParaRPr lang="en-US" dirty="0"/>
          </a:p>
        </p:txBody>
      </p:sp>
      <p:pic>
        <p:nvPicPr>
          <p:cNvPr id="7" name="Content Placeholder 6" descr="The demand curve faced by a perfectly competitive firm is perfectly elastic, meaning it can sell all the output it wishes at the prevailing market price. The demand curve faced by a monopoly is the market demand. It can sell more output only by decreasing the price it charges. The demand curve faced by a monopolistically competitive firm falls in between.&#10;">
            <a:extLst>
              <a:ext uri="{FF2B5EF4-FFF2-40B4-BE49-F238E27FC236}">
                <a16:creationId xmlns:a16="http://schemas.microsoft.com/office/drawing/2014/main" id="{50219117-F1F9-432C-B309-8559F680BE57}"/>
              </a:ext>
            </a:extLst>
          </p:cNvPr>
          <p:cNvPicPr>
            <a:picLocks noGrp="1" noChangeAspect="1"/>
          </p:cNvPicPr>
          <p:nvPr>
            <p:ph sz="quarter" idx="17"/>
          </p:nvPr>
        </p:nvPicPr>
        <p:blipFill>
          <a:blip r:embed="rId2"/>
          <a:stretch>
            <a:fillRect/>
          </a:stretch>
        </p:blipFill>
        <p:spPr>
          <a:xfrm>
            <a:off x="457200" y="1386163"/>
            <a:ext cx="8062913" cy="2852186"/>
          </a:xfrm>
          <a:prstGeom prst="rect">
            <a:avLst/>
          </a:prstGeom>
        </p:spPr>
      </p:pic>
    </p:spTree>
    <p:extLst>
      <p:ext uri="{BB962C8B-B14F-4D97-AF65-F5344CB8AC3E}">
        <p14:creationId xmlns:p14="http://schemas.microsoft.com/office/powerpoint/2010/main" val="3951666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54738-4D09-4A37-B295-9149D7CF871A}"/>
              </a:ext>
            </a:extLst>
          </p:cNvPr>
          <p:cNvSpPr>
            <a:spLocks noGrp="1"/>
          </p:cNvSpPr>
          <p:nvPr>
            <p:ph type="title"/>
          </p:nvPr>
        </p:nvSpPr>
        <p:spPr/>
        <p:txBody>
          <a:bodyPr/>
          <a:lstStyle/>
          <a:p>
            <a:r>
              <a:rPr lang="en-US" dirty="0"/>
              <a:t>Figure 10.3</a:t>
            </a:r>
          </a:p>
        </p:txBody>
      </p:sp>
      <p:sp>
        <p:nvSpPr>
          <p:cNvPr id="3" name="Text Placeholder 2">
            <a:extLst>
              <a:ext uri="{FF2B5EF4-FFF2-40B4-BE49-F238E27FC236}">
                <a16:creationId xmlns:a16="http://schemas.microsoft.com/office/drawing/2014/main" id="{28715131-7EC4-435A-BB9D-3E9B734D6768}"/>
              </a:ext>
            </a:extLst>
          </p:cNvPr>
          <p:cNvSpPr>
            <a:spLocks noGrp="1"/>
          </p:cNvSpPr>
          <p:nvPr>
            <p:ph type="body" sz="quarter" idx="14"/>
          </p:nvPr>
        </p:nvSpPr>
        <p:spPr/>
        <p:txBody>
          <a:bodyPr/>
          <a:lstStyle/>
          <a:p>
            <a:r>
              <a:rPr lang="en-US" dirty="0"/>
              <a:t>To maximize profits, the Authentic Chinese Pizza shop would choose a quantity where marginal revenue equals marginal cost, or Q where MR = MC. Here it would choose a quantity of 40 and a price of $16.</a:t>
            </a:r>
          </a:p>
          <a:p>
            <a:endParaRPr lang="en-US" dirty="0"/>
          </a:p>
        </p:txBody>
      </p:sp>
      <p:sp>
        <p:nvSpPr>
          <p:cNvPr id="4" name="Footer Placeholder 3">
            <a:extLst>
              <a:ext uri="{FF2B5EF4-FFF2-40B4-BE49-F238E27FC236}">
                <a16:creationId xmlns:a16="http://schemas.microsoft.com/office/drawing/2014/main" id="{B12F5EB5-FFEF-45FF-8CCE-9F073024D66B}"/>
              </a:ext>
            </a:extLst>
          </p:cNvPr>
          <p:cNvSpPr>
            <a:spLocks noGrp="1"/>
          </p:cNvSpPr>
          <p:nvPr>
            <p:ph type="ftr" sz="quarter" idx="16"/>
          </p:nvPr>
        </p:nvSpPr>
        <p:spPr/>
        <p:txBody>
          <a:bodyPr/>
          <a:lstStyle/>
          <a:p>
            <a:pPr>
              <a:defRPr/>
            </a:pPr>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 </a:t>
            </a:r>
            <a:endParaRPr lang="en-US" dirty="0"/>
          </a:p>
        </p:txBody>
      </p:sp>
      <p:pic>
        <p:nvPicPr>
          <p:cNvPr id="7" name="Content Placeholder 6" descr="To maximize profits, the Authentic Chinese Pizza shop would choose a quantity where marginal revenue equals marginal cost, or Q where MR = MC. Here it would choose a quantity of 40 and a price of $16.&#10;">
            <a:extLst>
              <a:ext uri="{FF2B5EF4-FFF2-40B4-BE49-F238E27FC236}">
                <a16:creationId xmlns:a16="http://schemas.microsoft.com/office/drawing/2014/main" id="{1E375089-9165-4162-83DF-4E17CFC38E02}"/>
              </a:ext>
            </a:extLst>
          </p:cNvPr>
          <p:cNvPicPr>
            <a:picLocks noGrp="1" noChangeAspect="1"/>
          </p:cNvPicPr>
          <p:nvPr>
            <p:ph sz="quarter" idx="17"/>
          </p:nvPr>
        </p:nvPicPr>
        <p:blipFill>
          <a:blip r:embed="rId2"/>
          <a:stretch>
            <a:fillRect/>
          </a:stretch>
        </p:blipFill>
        <p:spPr>
          <a:xfrm>
            <a:off x="1385523" y="1062553"/>
            <a:ext cx="6206266" cy="3499407"/>
          </a:xfrm>
          <a:prstGeom prst="rect">
            <a:avLst/>
          </a:prstGeom>
        </p:spPr>
      </p:pic>
    </p:spTree>
    <p:extLst>
      <p:ext uri="{BB962C8B-B14F-4D97-AF65-F5344CB8AC3E}">
        <p14:creationId xmlns:p14="http://schemas.microsoft.com/office/powerpoint/2010/main" val="2697838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9C7B0-40D7-4F69-833C-F44ED3C73B8F}"/>
              </a:ext>
            </a:extLst>
          </p:cNvPr>
          <p:cNvSpPr>
            <a:spLocks noGrp="1"/>
          </p:cNvSpPr>
          <p:nvPr>
            <p:ph type="title"/>
          </p:nvPr>
        </p:nvSpPr>
        <p:spPr/>
        <p:txBody>
          <a:bodyPr/>
          <a:lstStyle/>
          <a:p>
            <a:r>
              <a:rPr lang="en-US" dirty="0"/>
              <a:t>Figure 10.4</a:t>
            </a:r>
          </a:p>
        </p:txBody>
      </p:sp>
      <p:sp>
        <p:nvSpPr>
          <p:cNvPr id="3" name="Text Placeholder 2">
            <a:extLst>
              <a:ext uri="{FF2B5EF4-FFF2-40B4-BE49-F238E27FC236}">
                <a16:creationId xmlns:a16="http://schemas.microsoft.com/office/drawing/2014/main" id="{E17B05F4-548B-4FA8-BEE0-CC215D6DBC0A}"/>
              </a:ext>
            </a:extLst>
          </p:cNvPr>
          <p:cNvSpPr>
            <a:spLocks noGrp="1"/>
          </p:cNvSpPr>
          <p:nvPr>
            <p:ph type="body" sz="quarter" idx="14"/>
          </p:nvPr>
        </p:nvSpPr>
        <p:spPr>
          <a:xfrm>
            <a:off x="457200" y="4610100"/>
            <a:ext cx="8062912" cy="1400264"/>
          </a:xfrm>
        </p:spPr>
        <p:txBody>
          <a:bodyPr/>
          <a:lstStyle/>
          <a:p>
            <a:pPr lvl="0" fontAlgn="auto"/>
            <a:r>
              <a:rPr lang="en-US" sz="1400" dirty="0"/>
              <a:t>(a) At P</a:t>
            </a:r>
            <a:r>
              <a:rPr lang="en-US" sz="1400" baseline="-25000" dirty="0"/>
              <a:t>0</a:t>
            </a:r>
            <a:r>
              <a:rPr lang="en-US" sz="1400" dirty="0"/>
              <a:t> and Q</a:t>
            </a:r>
            <a:r>
              <a:rPr lang="en-US" sz="1400" baseline="-25000" dirty="0"/>
              <a:t>0</a:t>
            </a:r>
            <a:r>
              <a:rPr lang="en-US" sz="1400" dirty="0"/>
              <a:t>, the monopolistically competitive firm shown in this figure is making a positive economic profit. This is clear because if you follow the dotted line above Q</a:t>
            </a:r>
            <a:r>
              <a:rPr lang="en-US" sz="1400" baseline="-25000" dirty="0"/>
              <a:t>0</a:t>
            </a:r>
            <a:r>
              <a:rPr lang="en-US" sz="1400" dirty="0"/>
              <a:t>, you can see that price is above average cost. Positive economic profits attract competing firms to the industry, driving the original firm’s demand down to D</a:t>
            </a:r>
            <a:r>
              <a:rPr lang="en-US" sz="1400" baseline="-25000" dirty="0"/>
              <a:t>1</a:t>
            </a:r>
            <a:r>
              <a:rPr lang="en-US" sz="1400" dirty="0"/>
              <a:t>. At the new equilibrium quantity (P</a:t>
            </a:r>
            <a:r>
              <a:rPr lang="en-US" sz="1400" baseline="-25000" dirty="0"/>
              <a:t>1</a:t>
            </a:r>
            <a:r>
              <a:rPr lang="en-US" sz="1400" dirty="0"/>
              <a:t>, Q</a:t>
            </a:r>
            <a:r>
              <a:rPr lang="en-US" sz="1400" baseline="-25000" dirty="0"/>
              <a:t>1</a:t>
            </a:r>
            <a:r>
              <a:rPr lang="en-US" sz="1400" dirty="0"/>
              <a:t>), the original firm is earning zero economic profits, and entry into the industry ceases. In (b) the opposite occurs. At P</a:t>
            </a:r>
            <a:r>
              <a:rPr lang="en-US" sz="1400" baseline="-25000" dirty="0"/>
              <a:t>0</a:t>
            </a:r>
            <a:r>
              <a:rPr lang="en-US" sz="1400" dirty="0"/>
              <a:t> and Q</a:t>
            </a:r>
            <a:r>
              <a:rPr lang="en-US" sz="1400" baseline="-25000" dirty="0"/>
              <a:t>0</a:t>
            </a:r>
            <a:r>
              <a:rPr lang="en-US" sz="1400" dirty="0"/>
              <a:t>, the firm is losing money. If you follow the dotted line above Q</a:t>
            </a:r>
            <a:r>
              <a:rPr lang="en-US" sz="1400" baseline="-25000" dirty="0"/>
              <a:t>0</a:t>
            </a:r>
            <a:r>
              <a:rPr lang="en-US" sz="1400" dirty="0"/>
              <a:t>, you can see that average cost is above price. Losses induce firms to leave the industry. When they do, demand for the original firm rises to D</a:t>
            </a:r>
            <a:r>
              <a:rPr lang="en-US" sz="1400" baseline="-25000" dirty="0"/>
              <a:t>1</a:t>
            </a:r>
            <a:r>
              <a:rPr lang="en-US" sz="1400" dirty="0"/>
              <a:t>, where once again the firm is earning zero economic profit.</a:t>
            </a:r>
          </a:p>
          <a:p>
            <a:endParaRPr lang="en-US" dirty="0"/>
          </a:p>
        </p:txBody>
      </p:sp>
      <p:sp>
        <p:nvSpPr>
          <p:cNvPr id="4" name="Footer Placeholder 3">
            <a:extLst>
              <a:ext uri="{FF2B5EF4-FFF2-40B4-BE49-F238E27FC236}">
                <a16:creationId xmlns:a16="http://schemas.microsoft.com/office/drawing/2014/main" id="{DC6D4DD7-0583-4D99-9D49-1275662ED727}"/>
              </a:ext>
            </a:extLst>
          </p:cNvPr>
          <p:cNvSpPr>
            <a:spLocks noGrp="1"/>
          </p:cNvSpPr>
          <p:nvPr>
            <p:ph type="ftr" sz="quarter" idx="16"/>
          </p:nvPr>
        </p:nvSpPr>
        <p:spPr/>
        <p:txBody>
          <a:bodyPr/>
          <a:lstStyle/>
          <a:p>
            <a:pPr>
              <a:defRPr/>
            </a:pPr>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 </a:t>
            </a:r>
            <a:endParaRPr lang="en-US" dirty="0"/>
          </a:p>
        </p:txBody>
      </p:sp>
      <p:pic>
        <p:nvPicPr>
          <p:cNvPr id="7" name="Content Placeholder 6" descr="(a) At P0 and Q0, the monopolistically competitive firm shown in this figure is making a positive economic profit. This is clear because if you follow the dotted line above Q0, you can see that price is above average cost. Positive economic profits attract competing firms to the industry, driving the original firm’s demand down to D1. At the new equilibrium quantity (P1, Q1), the original firm is earning zero economic profits, and entry into the industry ceases. In (b) the opposite occurs. At P0 and Q0, the firm is losing money. If you follow the dotted line above Q0, you can see that average cost is above price. Losses induce firms to leave the industry. When they do, demand for the original firm rises to D1, where once again the firm is earning zero economic profit.&#10;">
            <a:extLst>
              <a:ext uri="{FF2B5EF4-FFF2-40B4-BE49-F238E27FC236}">
                <a16:creationId xmlns:a16="http://schemas.microsoft.com/office/drawing/2014/main" id="{E2014BCE-90F6-49AE-965F-27934F77C92A}"/>
              </a:ext>
            </a:extLst>
          </p:cNvPr>
          <p:cNvPicPr>
            <a:picLocks noGrp="1" noChangeAspect="1"/>
          </p:cNvPicPr>
          <p:nvPr>
            <p:ph sz="quarter" idx="17"/>
          </p:nvPr>
        </p:nvPicPr>
        <p:blipFill>
          <a:blip r:embed="rId2"/>
          <a:stretch>
            <a:fillRect/>
          </a:stretch>
        </p:blipFill>
        <p:spPr>
          <a:xfrm>
            <a:off x="457200" y="1154575"/>
            <a:ext cx="8062913" cy="3315362"/>
          </a:xfrm>
          <a:prstGeom prst="rect">
            <a:avLst/>
          </a:prstGeom>
        </p:spPr>
      </p:pic>
    </p:spTree>
    <p:extLst>
      <p:ext uri="{BB962C8B-B14F-4D97-AF65-F5344CB8AC3E}">
        <p14:creationId xmlns:p14="http://schemas.microsoft.com/office/powerpoint/2010/main" val="3526129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13BEE-1529-444F-AF79-80A5AA8D5385}"/>
              </a:ext>
            </a:extLst>
          </p:cNvPr>
          <p:cNvSpPr>
            <a:spLocks noGrp="1"/>
          </p:cNvSpPr>
          <p:nvPr>
            <p:ph type="title"/>
          </p:nvPr>
        </p:nvSpPr>
        <p:spPr/>
        <p:txBody>
          <a:bodyPr/>
          <a:lstStyle/>
          <a:p>
            <a:r>
              <a:rPr lang="en-US" dirty="0"/>
              <a:t>Figure 10.5</a:t>
            </a:r>
          </a:p>
        </p:txBody>
      </p:sp>
      <p:sp>
        <p:nvSpPr>
          <p:cNvPr id="3" name="Text Placeholder 2">
            <a:extLst>
              <a:ext uri="{FF2B5EF4-FFF2-40B4-BE49-F238E27FC236}">
                <a16:creationId xmlns:a16="http://schemas.microsoft.com/office/drawing/2014/main" id="{1C7B8094-97A8-4F09-8266-A4C95A69DB87}"/>
              </a:ext>
            </a:extLst>
          </p:cNvPr>
          <p:cNvSpPr>
            <a:spLocks noGrp="1"/>
          </p:cNvSpPr>
          <p:nvPr>
            <p:ph type="body" sz="quarter" idx="14"/>
          </p:nvPr>
        </p:nvSpPr>
        <p:spPr>
          <a:xfrm>
            <a:off x="457200" y="4561960"/>
            <a:ext cx="8062912" cy="1448404"/>
          </a:xfrm>
        </p:spPr>
        <p:txBody>
          <a:bodyPr/>
          <a:lstStyle/>
          <a:p>
            <a:pPr lvl="0" fontAlgn="auto"/>
            <a:r>
              <a:rPr lang="en-US" sz="1300" dirty="0"/>
              <a:t>Consider a member firm in an oligopoly cartel that is supposed to produce a quantity of 10,000 and sell at a price of $500. The other members of the cartel can encourage this firm to honor its commitments by acting so that the firm faces a kinked demand curve. If the </a:t>
            </a:r>
            <a:r>
              <a:rPr lang="en-US" sz="1300" dirty="0" err="1"/>
              <a:t>oligopolist</a:t>
            </a:r>
            <a:r>
              <a:rPr lang="en-US" sz="1300" dirty="0"/>
              <a:t> attempts to expand output and reduce price slightly, other firms also cut prices immediately—so if the firm expands output to 11,000, the price per unit falls dramatically, to $300. On the other side, if the oligopoly attempts to raise its price, other firms will not do so, so if the firm raises its price to $550, its sales decline sharply to 5,000. Thus, the members of a cartel can discipline each other to stick to the pre-agreed levels of quantity and price through a strategy of matching all price cuts but not matching any price increases.</a:t>
            </a:r>
          </a:p>
          <a:p>
            <a:endParaRPr lang="en-US" dirty="0"/>
          </a:p>
        </p:txBody>
      </p:sp>
      <p:sp>
        <p:nvSpPr>
          <p:cNvPr id="4" name="Footer Placeholder 3">
            <a:extLst>
              <a:ext uri="{FF2B5EF4-FFF2-40B4-BE49-F238E27FC236}">
                <a16:creationId xmlns:a16="http://schemas.microsoft.com/office/drawing/2014/main" id="{1F4664C9-F247-404A-927C-B6223AB494C9}"/>
              </a:ext>
            </a:extLst>
          </p:cNvPr>
          <p:cNvSpPr>
            <a:spLocks noGrp="1"/>
          </p:cNvSpPr>
          <p:nvPr>
            <p:ph type="ftr" sz="quarter" idx="16"/>
          </p:nvPr>
        </p:nvSpPr>
        <p:spPr/>
        <p:txBody>
          <a:bodyPr/>
          <a:lstStyle/>
          <a:p>
            <a:pPr>
              <a:defRPr/>
            </a:pPr>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 </a:t>
            </a:r>
            <a:endParaRPr lang="en-US" dirty="0"/>
          </a:p>
        </p:txBody>
      </p:sp>
      <p:pic>
        <p:nvPicPr>
          <p:cNvPr id="7" name="Content Placeholder 6" descr="Consider a member firm in an oligopoly cartel that is supposed to produce a quantity of 10,000 and sell at a price of $500. The other members of the cartel can encourage this firm to honor its commitments by acting so that the firm faces a kinked demand curve. If the oligopolist attempts to expand output and reduce price slightly, other firms also cut prices immediately—so if the firm expands output to 11,000, the price per unit falls dramatically, to $300. On the other side, if the oligopoly attempts to raise its price, other firms will not do so, so if the firm raises its price to $550, its sales decline sharply to 5,000. Thus, the members of a cartel can discipline each other to stick to the pre-agreed levels of quantity and price through a strategy of matching all price cuts but not matching any price increases.&#10;">
            <a:extLst>
              <a:ext uri="{FF2B5EF4-FFF2-40B4-BE49-F238E27FC236}">
                <a16:creationId xmlns:a16="http://schemas.microsoft.com/office/drawing/2014/main" id="{99F77525-D9C7-4ACE-8FF4-E6B1D9051A5D}"/>
              </a:ext>
            </a:extLst>
          </p:cNvPr>
          <p:cNvPicPr>
            <a:picLocks noGrp="1" noChangeAspect="1"/>
          </p:cNvPicPr>
          <p:nvPr>
            <p:ph sz="quarter" idx="17"/>
          </p:nvPr>
        </p:nvPicPr>
        <p:blipFill>
          <a:blip r:embed="rId2"/>
          <a:stretch>
            <a:fillRect/>
          </a:stretch>
        </p:blipFill>
        <p:spPr>
          <a:xfrm>
            <a:off x="2175024" y="1062553"/>
            <a:ext cx="4627265" cy="3499407"/>
          </a:xfrm>
          <a:prstGeom prst="rect">
            <a:avLst/>
          </a:prstGeom>
        </p:spPr>
      </p:pic>
    </p:spTree>
    <p:extLst>
      <p:ext uri="{BB962C8B-B14F-4D97-AF65-F5344CB8AC3E}">
        <p14:creationId xmlns:p14="http://schemas.microsoft.com/office/powerpoint/2010/main" val="1635441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5B279-14B9-4B7F-AA1C-015D88B8A6CE}"/>
              </a:ext>
            </a:extLst>
          </p:cNvPr>
          <p:cNvSpPr>
            <a:spLocks noGrp="1"/>
          </p:cNvSpPr>
          <p:nvPr>
            <p:ph type="title"/>
          </p:nvPr>
        </p:nvSpPr>
        <p:spPr/>
        <p:txBody>
          <a:bodyPr/>
          <a:lstStyle/>
          <a:p>
            <a:r>
              <a:rPr lang="en-US" dirty="0"/>
              <a:t>Figure 10.6</a:t>
            </a:r>
          </a:p>
        </p:txBody>
      </p:sp>
      <p:sp>
        <p:nvSpPr>
          <p:cNvPr id="3" name="Text Placeholder 2">
            <a:extLst>
              <a:ext uri="{FF2B5EF4-FFF2-40B4-BE49-F238E27FC236}">
                <a16:creationId xmlns:a16="http://schemas.microsoft.com/office/drawing/2014/main" id="{23A66BD9-90A5-4155-BF64-36F6842C93C5}"/>
              </a:ext>
            </a:extLst>
          </p:cNvPr>
          <p:cNvSpPr>
            <a:spLocks noGrp="1"/>
          </p:cNvSpPr>
          <p:nvPr>
            <p:ph type="body" sz="quarter" idx="14"/>
          </p:nvPr>
        </p:nvSpPr>
        <p:spPr/>
        <p:txBody>
          <a:bodyPr/>
          <a:lstStyle/>
          <a:p>
            <a:endParaRPr lang="en-US" dirty="0"/>
          </a:p>
        </p:txBody>
      </p:sp>
      <p:sp>
        <p:nvSpPr>
          <p:cNvPr id="4" name="Footer Placeholder 3">
            <a:extLst>
              <a:ext uri="{FF2B5EF4-FFF2-40B4-BE49-F238E27FC236}">
                <a16:creationId xmlns:a16="http://schemas.microsoft.com/office/drawing/2014/main" id="{10E179B5-5B36-4370-B876-419B205AA0F7}"/>
              </a:ext>
            </a:extLst>
          </p:cNvPr>
          <p:cNvSpPr>
            <a:spLocks noGrp="1"/>
          </p:cNvSpPr>
          <p:nvPr>
            <p:ph type="ftr" sz="quarter" idx="16"/>
          </p:nvPr>
        </p:nvSpPr>
        <p:spPr/>
        <p:txBody>
          <a:bodyPr/>
          <a:lstStyle/>
          <a:p>
            <a:pPr>
              <a:defRPr/>
            </a:pPr>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 </a:t>
            </a:r>
            <a:endParaRPr lang="en-US" dirty="0"/>
          </a:p>
        </p:txBody>
      </p:sp>
      <p:pic>
        <p:nvPicPr>
          <p:cNvPr id="7" name="Content Placeholder 6" descr="Suppose the firms collude to form a cartel. What price will the cartel charge? What quantity will the cartel supply? How much profit will the cartel earn?&#10;Suppose now that the cartel breaks up and the oligopolistic firms compete as vigorously as possible by cutting the price and increasing sales. What will be the industry quantity and price? What will be the collective profits of all firms in the industry?&#10;Compare the equilibrium price, quantity, and profit for the cartel and cutthroat competition outcomes.">
            <a:extLst>
              <a:ext uri="{FF2B5EF4-FFF2-40B4-BE49-F238E27FC236}">
                <a16:creationId xmlns:a16="http://schemas.microsoft.com/office/drawing/2014/main" id="{FCD62384-3F1C-494F-9B69-D5F7F78764EF}"/>
              </a:ext>
            </a:extLst>
          </p:cNvPr>
          <p:cNvPicPr>
            <a:picLocks noGrp="1" noChangeAspect="1"/>
          </p:cNvPicPr>
          <p:nvPr>
            <p:ph sz="quarter" idx="17"/>
          </p:nvPr>
        </p:nvPicPr>
        <p:blipFill>
          <a:blip r:embed="rId2"/>
          <a:stretch>
            <a:fillRect/>
          </a:stretch>
        </p:blipFill>
        <p:spPr>
          <a:xfrm>
            <a:off x="2175024" y="1120470"/>
            <a:ext cx="4627265" cy="3383573"/>
          </a:xfrm>
          <a:prstGeom prst="rect">
            <a:avLst/>
          </a:prstGeom>
        </p:spPr>
      </p:pic>
    </p:spTree>
    <p:extLst>
      <p:ext uri="{BB962C8B-B14F-4D97-AF65-F5344CB8AC3E}">
        <p14:creationId xmlns:p14="http://schemas.microsoft.com/office/powerpoint/2010/main" val="42895279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extLst>
    <a:ext uri="{05A4C25C-085E-4340-85A3-A5531E510DB2}">
      <thm15:themeFamily xmlns:thm15="http://schemas.microsoft.com/office/thememl/2012/main" name="Openstax custom template accessible rev2" id="{0364FDA8-3698-4138-97AC-EB8C23DD2C2F}" vid="{37AEB8B5-7FE0-446E-80DB-715BD07493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Openstax custom template accessible rev2</Template>
  <TotalTime>14</TotalTime>
  <Words>888</Words>
  <Application>Microsoft Office PowerPoint</Application>
  <PresentationFormat>On-screen Show (4:3)</PresentationFormat>
  <Paragraphs>21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Black</vt:lpstr>
      <vt:lpstr>Calibri</vt:lpstr>
      <vt:lpstr>Essential</vt:lpstr>
      <vt:lpstr>Principles of microEconomics</vt:lpstr>
      <vt:lpstr>Figure 10.1</vt:lpstr>
      <vt:lpstr>Figure 10.2</vt:lpstr>
      <vt:lpstr>Figure 10.3</vt:lpstr>
      <vt:lpstr>Figure 10.4</vt:lpstr>
      <vt:lpstr>Figure 10.5</vt:lpstr>
      <vt:lpstr>Figure 10.6</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Mintz</dc:creator>
  <cp:lastModifiedBy>Mark Mintz</cp:lastModifiedBy>
  <cp:revision>2</cp:revision>
  <dcterms:created xsi:type="dcterms:W3CDTF">2018-03-17T20:24:43Z</dcterms:created>
  <dcterms:modified xsi:type="dcterms:W3CDTF">2018-04-20T17:51:47Z</dcterms:modified>
</cp:coreProperties>
</file>