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0"/>
  </p:notesMasterIdLst>
  <p:handoutMasterIdLst>
    <p:handoutMasterId r:id="rId11"/>
  </p:handoutMasterIdLst>
  <p:sldIdLst>
    <p:sldId id="256" r:id="rId2"/>
    <p:sldId id="264" r:id="rId3"/>
    <p:sldId id="257" r:id="rId4"/>
    <p:sldId id="258" r:id="rId5"/>
    <p:sldId id="259" r:id="rId6"/>
    <p:sldId id="260" r:id="rId7"/>
    <p:sldId id="261" r:id="rId8"/>
    <p:sldId id="262"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710" autoAdjust="0"/>
  </p:normalViewPr>
  <p:slideViewPr>
    <p:cSldViewPr snapToGrid="0" snapToObjects="1">
      <p:cViewPr varScale="1">
        <p:scale>
          <a:sx n="111" d="100"/>
          <a:sy n="111" d="100"/>
        </p:scale>
        <p:origin x="9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5" d="100"/>
          <a:sy n="75" d="100"/>
        </p:scale>
        <p:origin x="145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Mintz" userId="9214746d8cb2ed14" providerId="LiveId" clId="{2FDA2568-F250-4F73-B159-A9C762AFA624}"/>
    <pc:docChg chg="custSel addSld delSld modSld sldOrd">
      <pc:chgData name="Mark Mintz" userId="9214746d8cb2ed14" providerId="LiveId" clId="{2FDA2568-F250-4F73-B159-A9C762AFA624}" dt="2018-03-18T00:04:53.769" v="55" actId="14100"/>
      <pc:docMkLst>
        <pc:docMk/>
      </pc:docMkLst>
      <pc:sldChg chg="addSp delSp modSp">
        <pc:chgData name="Mark Mintz" userId="9214746d8cb2ed14" providerId="LiveId" clId="{2FDA2568-F250-4F73-B159-A9C762AFA624}" dt="2018-03-17T23:59:14.865" v="2" actId="14100"/>
        <pc:sldMkLst>
          <pc:docMk/>
          <pc:sldMk cId="1686281186" sldId="256"/>
        </pc:sldMkLst>
        <pc:spChg chg="add del mod">
          <ac:chgData name="Mark Mintz" userId="9214746d8cb2ed14" providerId="LiveId" clId="{2FDA2568-F250-4F73-B159-A9C762AFA624}" dt="2018-03-17T23:59:14.865" v="2" actId="14100"/>
          <ac:spMkLst>
            <pc:docMk/>
            <pc:sldMk cId="1686281186" sldId="256"/>
            <ac:spMk id="3" creationId="{23B669C7-2762-4F83-A6B0-35CEA34F5D0E}"/>
          </ac:spMkLst>
        </pc:spChg>
        <pc:spChg chg="add del">
          <ac:chgData name="Mark Mintz" userId="9214746d8cb2ed14" providerId="LiveId" clId="{2FDA2568-F250-4F73-B159-A9C762AFA624}" dt="2018-03-17T23:59:14.865" v="2" actId="14100"/>
          <ac:spMkLst>
            <pc:docMk/>
            <pc:sldMk cId="1686281186" sldId="256"/>
            <ac:spMk id="8" creationId="{E0352BBB-9B08-401D-B422-7195C73F06EC}"/>
          </ac:spMkLst>
        </pc:spChg>
      </pc:sldChg>
      <pc:sldChg chg="addSp delSp modSp add">
        <pc:chgData name="Mark Mintz" userId="9214746d8cb2ed14" providerId="LiveId" clId="{2FDA2568-F250-4F73-B159-A9C762AFA624}" dt="2018-03-18T00:00:08.416" v="25" actId="14100"/>
        <pc:sldMkLst>
          <pc:docMk/>
          <pc:sldMk cId="3780681402" sldId="257"/>
        </pc:sldMkLst>
        <pc:spChg chg="mod">
          <ac:chgData name="Mark Mintz" userId="9214746d8cb2ed14" providerId="LiveId" clId="{2FDA2568-F250-4F73-B159-A9C762AFA624}" dt="2018-03-17T23:59:55.450" v="20" actId="14100"/>
          <ac:spMkLst>
            <pc:docMk/>
            <pc:sldMk cId="3780681402" sldId="257"/>
            <ac:spMk id="2" creationId="{FC14A293-267F-4CD0-AF37-AEB311666228}"/>
          </ac:spMkLst>
        </pc:spChg>
        <pc:spChg chg="mod">
          <ac:chgData name="Mark Mintz" userId="9214746d8cb2ed14" providerId="LiveId" clId="{2FDA2568-F250-4F73-B159-A9C762AFA624}" dt="2018-03-18T00:00:08.416" v="25" actId="14100"/>
          <ac:spMkLst>
            <pc:docMk/>
            <pc:sldMk cId="3780681402" sldId="257"/>
            <ac:spMk id="3" creationId="{B13B30AC-E657-4DDD-8419-4E3BE8E3A6F5}"/>
          </ac:spMkLst>
        </pc:spChg>
        <pc:spChg chg="add del">
          <ac:chgData name="Mark Mintz" userId="9214746d8cb2ed14" providerId="LiveId" clId="{2FDA2568-F250-4F73-B159-A9C762AFA624}" dt="2018-03-18T00:00:02.242" v="23" actId="14100"/>
          <ac:spMkLst>
            <pc:docMk/>
            <pc:sldMk cId="3780681402" sldId="257"/>
            <ac:spMk id="5" creationId="{2212D2C0-8D25-488B-BFA9-645C8DC8FD27}"/>
          </ac:spMkLst>
        </pc:spChg>
        <pc:picChg chg="add del">
          <ac:chgData name="Mark Mintz" userId="9214746d8cb2ed14" providerId="LiveId" clId="{2FDA2568-F250-4F73-B159-A9C762AFA624}" dt="2018-03-18T00:00:02.195" v="22" actId="14100"/>
          <ac:picMkLst>
            <pc:docMk/>
            <pc:sldMk cId="3780681402" sldId="257"/>
            <ac:picMk id="6" creationId="{5ACE1C25-EFE5-45E3-8196-7BEEA6B55CCB}"/>
          </ac:picMkLst>
        </pc:picChg>
        <pc:picChg chg="add mod">
          <ac:chgData name="Mark Mintz" userId="9214746d8cb2ed14" providerId="LiveId" clId="{2FDA2568-F250-4F73-B159-A9C762AFA624}" dt="2018-03-18T00:00:02.242" v="23" actId="14100"/>
          <ac:picMkLst>
            <pc:docMk/>
            <pc:sldMk cId="3780681402" sldId="257"/>
            <ac:picMk id="7" creationId="{475E973B-033B-4263-BB14-386C7AC93766}"/>
          </ac:picMkLst>
        </pc:picChg>
      </pc:sldChg>
      <pc:sldChg chg="addSp delSp modSp add">
        <pc:chgData name="Mark Mintz" userId="9214746d8cb2ed14" providerId="LiveId" clId="{2FDA2568-F250-4F73-B159-A9C762AFA624}" dt="2018-03-18T00:00:41.663" v="31" actId="14100"/>
        <pc:sldMkLst>
          <pc:docMk/>
          <pc:sldMk cId="3057509175" sldId="258"/>
        </pc:sldMkLst>
        <pc:spChg chg="del">
          <ac:chgData name="Mark Mintz" userId="9214746d8cb2ed14" providerId="LiveId" clId="{2FDA2568-F250-4F73-B159-A9C762AFA624}" dt="2018-03-18T00:00:28.709" v="30" actId="14100"/>
          <ac:spMkLst>
            <pc:docMk/>
            <pc:sldMk cId="3057509175" sldId="258"/>
            <ac:spMk id="2" creationId="{A8907DC0-B875-49B2-879B-D650359DC9B6}"/>
          </ac:spMkLst>
        </pc:spChg>
        <pc:spChg chg="mod">
          <ac:chgData name="Mark Mintz" userId="9214746d8cb2ed14" providerId="LiveId" clId="{2FDA2568-F250-4F73-B159-A9C762AFA624}" dt="2018-03-18T00:00:25.052" v="29" actId="14100"/>
          <ac:spMkLst>
            <pc:docMk/>
            <pc:sldMk cId="3057509175" sldId="258"/>
            <ac:spMk id="3" creationId="{01219611-79B9-442D-A585-C670521558E2}"/>
          </ac:spMkLst>
        </pc:spChg>
        <pc:spChg chg="add del">
          <ac:chgData name="Mark Mintz" userId="9214746d8cb2ed14" providerId="LiveId" clId="{2FDA2568-F250-4F73-B159-A9C762AFA624}" dt="2018-03-18T00:00:21.782" v="28" actId="14100"/>
          <ac:spMkLst>
            <pc:docMk/>
            <pc:sldMk cId="3057509175" sldId="258"/>
            <ac:spMk id="5" creationId="{8F7523EB-111B-4AA6-B952-5ED092FF1E22}"/>
          </ac:spMkLst>
        </pc:spChg>
        <pc:spChg chg="add mod">
          <ac:chgData name="Mark Mintz" userId="9214746d8cb2ed14" providerId="LiveId" clId="{2FDA2568-F250-4F73-B159-A9C762AFA624}" dt="2018-03-18T00:00:41.663" v="31" actId="14100"/>
          <ac:spMkLst>
            <pc:docMk/>
            <pc:sldMk cId="3057509175" sldId="258"/>
            <ac:spMk id="10" creationId="{F379687F-44C2-4C0E-8065-1ACF8D7EF75B}"/>
          </ac:spMkLst>
        </pc:spChg>
        <pc:picChg chg="add del">
          <ac:chgData name="Mark Mintz" userId="9214746d8cb2ed14" providerId="LiveId" clId="{2FDA2568-F250-4F73-B159-A9C762AFA624}" dt="2018-03-18T00:00:21.745" v="27" actId="14100"/>
          <ac:picMkLst>
            <pc:docMk/>
            <pc:sldMk cId="3057509175" sldId="258"/>
            <ac:picMk id="8" creationId="{162851E9-8F5B-4348-80F3-144E08AD0EAD}"/>
          </ac:picMkLst>
        </pc:picChg>
        <pc:picChg chg="add mod">
          <ac:chgData name="Mark Mintz" userId="9214746d8cb2ed14" providerId="LiveId" clId="{2FDA2568-F250-4F73-B159-A9C762AFA624}" dt="2018-03-18T00:00:21.782" v="28" actId="14100"/>
          <ac:picMkLst>
            <pc:docMk/>
            <pc:sldMk cId="3057509175" sldId="258"/>
            <ac:picMk id="9" creationId="{4C89B1A8-924A-4743-AD88-F0087109E5A2}"/>
          </ac:picMkLst>
        </pc:picChg>
      </pc:sldChg>
      <pc:sldChg chg="addSp delSp modSp add">
        <pc:chgData name="Mark Mintz" userId="9214746d8cb2ed14" providerId="LiveId" clId="{2FDA2568-F250-4F73-B159-A9C762AFA624}" dt="2018-03-18T00:03:44.491" v="36" actId="14100"/>
        <pc:sldMkLst>
          <pc:docMk/>
          <pc:sldMk cId="1938177864" sldId="259"/>
        </pc:sldMkLst>
        <pc:spChg chg="mod">
          <ac:chgData name="Mark Mintz" userId="9214746d8cb2ed14" providerId="LiveId" clId="{2FDA2568-F250-4F73-B159-A9C762AFA624}" dt="2018-03-18T00:03:27.039" v="32" actId="14100"/>
          <ac:spMkLst>
            <pc:docMk/>
            <pc:sldMk cId="1938177864" sldId="259"/>
            <ac:spMk id="2" creationId="{8A4372EC-9962-4E05-A455-5172538F200D}"/>
          </ac:spMkLst>
        </pc:spChg>
        <pc:spChg chg="mod">
          <ac:chgData name="Mark Mintz" userId="9214746d8cb2ed14" providerId="LiveId" clId="{2FDA2568-F250-4F73-B159-A9C762AFA624}" dt="2018-03-18T00:03:38.442" v="35" actId="27636"/>
          <ac:spMkLst>
            <pc:docMk/>
            <pc:sldMk cId="1938177864" sldId="259"/>
            <ac:spMk id="3" creationId="{D375BFDE-8581-42FF-8F8E-D9704E740179}"/>
          </ac:spMkLst>
        </pc:spChg>
        <pc:spChg chg="del">
          <ac:chgData name="Mark Mintz" userId="9214746d8cb2ed14" providerId="LiveId" clId="{2FDA2568-F250-4F73-B159-A9C762AFA624}" dt="2018-03-18T00:03:35.521" v="34" actId="14100"/>
          <ac:spMkLst>
            <pc:docMk/>
            <pc:sldMk cId="1938177864" sldId="259"/>
            <ac:spMk id="5" creationId="{563AE1BF-0F9E-4604-A16D-70ABB348CF82}"/>
          </ac:spMkLst>
        </pc:spChg>
        <pc:picChg chg="add mod">
          <ac:chgData name="Mark Mintz" userId="9214746d8cb2ed14" providerId="LiveId" clId="{2FDA2568-F250-4F73-B159-A9C762AFA624}" dt="2018-03-18T00:03:44.491" v="36" actId="14100"/>
          <ac:picMkLst>
            <pc:docMk/>
            <pc:sldMk cId="1938177864" sldId="259"/>
            <ac:picMk id="6" creationId="{0504A770-F306-4E6D-B9C6-0F0AEF7D8470}"/>
          </ac:picMkLst>
        </pc:picChg>
      </pc:sldChg>
      <pc:sldChg chg="addSp delSp modSp add">
        <pc:chgData name="Mark Mintz" userId="9214746d8cb2ed14" providerId="LiveId" clId="{2FDA2568-F250-4F73-B159-A9C762AFA624}" dt="2018-03-18T00:04:07.746" v="42" actId="14100"/>
        <pc:sldMkLst>
          <pc:docMk/>
          <pc:sldMk cId="3960536731" sldId="260"/>
        </pc:sldMkLst>
        <pc:spChg chg="mod">
          <ac:chgData name="Mark Mintz" userId="9214746d8cb2ed14" providerId="LiveId" clId="{2FDA2568-F250-4F73-B159-A9C762AFA624}" dt="2018-03-18T00:03:56.784" v="37" actId="14100"/>
          <ac:spMkLst>
            <pc:docMk/>
            <pc:sldMk cId="3960536731" sldId="260"/>
            <ac:spMk id="2" creationId="{DB70DC30-6AB6-4CA9-B8A4-3584CF3DC3E8}"/>
          </ac:spMkLst>
        </pc:spChg>
        <pc:spChg chg="mod">
          <ac:chgData name="Mark Mintz" userId="9214746d8cb2ed14" providerId="LiveId" clId="{2FDA2568-F250-4F73-B159-A9C762AFA624}" dt="2018-03-18T00:04:07.746" v="42" actId="14100"/>
          <ac:spMkLst>
            <pc:docMk/>
            <pc:sldMk cId="3960536731" sldId="260"/>
            <ac:spMk id="3" creationId="{C0AB5A4E-4364-46D5-968C-CA2895AE124A}"/>
          </ac:spMkLst>
        </pc:spChg>
        <pc:spChg chg="add del">
          <ac:chgData name="Mark Mintz" userId="9214746d8cb2ed14" providerId="LiveId" clId="{2FDA2568-F250-4F73-B159-A9C762AFA624}" dt="2018-03-18T00:04:02.173" v="40" actId="14100"/>
          <ac:spMkLst>
            <pc:docMk/>
            <pc:sldMk cId="3960536731" sldId="260"/>
            <ac:spMk id="5" creationId="{CCDAA7FE-D17A-4DD7-A328-4579AEF2D00E}"/>
          </ac:spMkLst>
        </pc:spChg>
        <pc:picChg chg="add del">
          <ac:chgData name="Mark Mintz" userId="9214746d8cb2ed14" providerId="LiveId" clId="{2FDA2568-F250-4F73-B159-A9C762AFA624}" dt="2018-03-18T00:04:02.099" v="39" actId="14100"/>
          <ac:picMkLst>
            <pc:docMk/>
            <pc:sldMk cId="3960536731" sldId="260"/>
            <ac:picMk id="6" creationId="{0243E25C-8286-44CF-81AB-79CC80569FD1}"/>
          </ac:picMkLst>
        </pc:picChg>
        <pc:picChg chg="add mod">
          <ac:chgData name="Mark Mintz" userId="9214746d8cb2ed14" providerId="LiveId" clId="{2FDA2568-F250-4F73-B159-A9C762AFA624}" dt="2018-03-18T00:04:02.173" v="40" actId="14100"/>
          <ac:picMkLst>
            <pc:docMk/>
            <pc:sldMk cId="3960536731" sldId="260"/>
            <ac:picMk id="7" creationId="{B4E7D6AF-59EF-4333-A23A-2DB59279937A}"/>
          </ac:picMkLst>
        </pc:picChg>
      </pc:sldChg>
      <pc:sldChg chg="addSp delSp modSp add">
        <pc:chgData name="Mark Mintz" userId="9214746d8cb2ed14" providerId="LiveId" clId="{2FDA2568-F250-4F73-B159-A9C762AFA624}" dt="2018-03-18T00:04:32.960" v="49" actId="14100"/>
        <pc:sldMkLst>
          <pc:docMk/>
          <pc:sldMk cId="1562440724" sldId="261"/>
        </pc:sldMkLst>
        <pc:spChg chg="mod">
          <ac:chgData name="Mark Mintz" userId="9214746d8cb2ed14" providerId="LiveId" clId="{2FDA2568-F250-4F73-B159-A9C762AFA624}" dt="2018-03-18T00:04:15.979" v="43" actId="14100"/>
          <ac:spMkLst>
            <pc:docMk/>
            <pc:sldMk cId="1562440724" sldId="261"/>
            <ac:spMk id="2" creationId="{B4578BBA-AA12-4196-9DB3-4C81860D0883}"/>
          </ac:spMkLst>
        </pc:spChg>
        <pc:spChg chg="mod">
          <ac:chgData name="Mark Mintz" userId="9214746d8cb2ed14" providerId="LiveId" clId="{2FDA2568-F250-4F73-B159-A9C762AFA624}" dt="2018-03-18T00:04:32.960" v="49" actId="14100"/>
          <ac:spMkLst>
            <pc:docMk/>
            <pc:sldMk cId="1562440724" sldId="261"/>
            <ac:spMk id="3" creationId="{75CD0CA3-FEB2-4089-9692-99AC49D11794}"/>
          </ac:spMkLst>
        </pc:spChg>
        <pc:spChg chg="add del">
          <ac:chgData name="Mark Mintz" userId="9214746d8cb2ed14" providerId="LiveId" clId="{2FDA2568-F250-4F73-B159-A9C762AFA624}" dt="2018-03-18T00:04:22.685" v="46" actId="14100"/>
          <ac:spMkLst>
            <pc:docMk/>
            <pc:sldMk cId="1562440724" sldId="261"/>
            <ac:spMk id="5" creationId="{B683C384-11E0-4CE6-8751-79C86686DF49}"/>
          </ac:spMkLst>
        </pc:spChg>
        <pc:picChg chg="add del">
          <ac:chgData name="Mark Mintz" userId="9214746d8cb2ed14" providerId="LiveId" clId="{2FDA2568-F250-4F73-B159-A9C762AFA624}" dt="2018-03-18T00:04:22.616" v="45" actId="14100"/>
          <ac:picMkLst>
            <pc:docMk/>
            <pc:sldMk cId="1562440724" sldId="261"/>
            <ac:picMk id="6" creationId="{9B2724A1-51DF-4797-8387-526392091A5B}"/>
          </ac:picMkLst>
        </pc:picChg>
        <pc:picChg chg="add mod">
          <ac:chgData name="Mark Mintz" userId="9214746d8cb2ed14" providerId="LiveId" clId="{2FDA2568-F250-4F73-B159-A9C762AFA624}" dt="2018-03-18T00:04:22.685" v="46" actId="14100"/>
          <ac:picMkLst>
            <pc:docMk/>
            <pc:sldMk cId="1562440724" sldId="261"/>
            <ac:picMk id="7" creationId="{D2E2CB76-C940-4B89-8C59-0A86CE361465}"/>
          </ac:picMkLst>
        </pc:picChg>
      </pc:sldChg>
      <pc:sldChg chg="addSp delSp modSp add">
        <pc:chgData name="Mark Mintz" userId="9214746d8cb2ed14" providerId="LiveId" clId="{2FDA2568-F250-4F73-B159-A9C762AFA624}" dt="2018-03-18T00:04:53.769" v="55" actId="14100"/>
        <pc:sldMkLst>
          <pc:docMk/>
          <pc:sldMk cId="4086412238" sldId="262"/>
        </pc:sldMkLst>
        <pc:spChg chg="mod">
          <ac:chgData name="Mark Mintz" userId="9214746d8cb2ed14" providerId="LiveId" clId="{2FDA2568-F250-4F73-B159-A9C762AFA624}" dt="2018-03-18T00:04:53.769" v="55" actId="14100"/>
          <ac:spMkLst>
            <pc:docMk/>
            <pc:sldMk cId="4086412238" sldId="262"/>
            <ac:spMk id="3" creationId="{BD0026D1-825F-47C4-8AAE-B45A60C621D2}"/>
          </ac:spMkLst>
        </pc:spChg>
        <pc:spChg chg="add del">
          <ac:chgData name="Mark Mintz" userId="9214746d8cb2ed14" providerId="LiveId" clId="{2FDA2568-F250-4F73-B159-A9C762AFA624}" dt="2018-03-18T00:04:41.979" v="52" actId="14100"/>
          <ac:spMkLst>
            <pc:docMk/>
            <pc:sldMk cId="4086412238" sldId="262"/>
            <ac:spMk id="5" creationId="{075DA85C-C0DB-4DE7-8D16-CB15250CE7E5}"/>
          </ac:spMkLst>
        </pc:spChg>
        <pc:picChg chg="add del">
          <ac:chgData name="Mark Mintz" userId="9214746d8cb2ed14" providerId="LiveId" clId="{2FDA2568-F250-4F73-B159-A9C762AFA624}" dt="2018-03-18T00:04:41.907" v="51" actId="14100"/>
          <ac:picMkLst>
            <pc:docMk/>
            <pc:sldMk cId="4086412238" sldId="262"/>
            <ac:picMk id="6" creationId="{F2329BCF-AD44-451D-A29B-C99C52B35B15}"/>
          </ac:picMkLst>
        </pc:picChg>
        <pc:picChg chg="add mod">
          <ac:chgData name="Mark Mintz" userId="9214746d8cb2ed14" providerId="LiveId" clId="{2FDA2568-F250-4F73-B159-A9C762AFA624}" dt="2018-03-18T00:04:41.979" v="52" actId="14100"/>
          <ac:picMkLst>
            <pc:docMk/>
            <pc:sldMk cId="4086412238" sldId="262"/>
            <ac:picMk id="7" creationId="{97B587CF-D7D7-4557-BA0F-5F1EC5770774}"/>
          </ac:picMkLst>
        </pc:picChg>
      </pc:sldChg>
      <pc:sldChg chg="addSp delSp modSp add ord">
        <pc:chgData name="Mark Mintz" userId="9214746d8cb2ed14" providerId="LiveId" clId="{2FDA2568-F250-4F73-B159-A9C762AFA624}" dt="2018-03-17T23:59:49.152" v="19" actId="14100"/>
        <pc:sldMkLst>
          <pc:docMk/>
          <pc:sldMk cId="697307187" sldId="264"/>
        </pc:sldMkLst>
        <pc:spChg chg="mod">
          <ac:chgData name="Mark Mintz" userId="9214746d8cb2ed14" providerId="LiveId" clId="{2FDA2568-F250-4F73-B159-A9C762AFA624}" dt="2018-03-17T23:59:38.103" v="16" actId="14100"/>
          <ac:spMkLst>
            <pc:docMk/>
            <pc:sldMk cId="697307187" sldId="264"/>
            <ac:spMk id="2" creationId="{8E3FE291-C5C1-4AEF-9CC1-D8A46206D05E}"/>
          </ac:spMkLst>
        </pc:spChg>
        <pc:spChg chg="mod">
          <ac:chgData name="Mark Mintz" userId="9214746d8cb2ed14" providerId="LiveId" clId="{2FDA2568-F250-4F73-B159-A9C762AFA624}" dt="2018-03-17T23:59:44.654" v="18" actId="14100"/>
          <ac:spMkLst>
            <pc:docMk/>
            <pc:sldMk cId="697307187" sldId="264"/>
            <ac:spMk id="3" creationId="{3106DA3E-8EF3-49A5-B266-A278538189A1}"/>
          </ac:spMkLst>
        </pc:spChg>
        <pc:spChg chg="del">
          <ac:chgData name="Mark Mintz" userId="9214746d8cb2ed14" providerId="LiveId" clId="{2FDA2568-F250-4F73-B159-A9C762AFA624}" dt="2018-03-17T23:59:31.673" v="15" actId="14100"/>
          <ac:spMkLst>
            <pc:docMk/>
            <pc:sldMk cId="697307187" sldId="264"/>
            <ac:spMk id="5" creationId="{16A8FD4B-6402-462B-9AF8-C8A3AAC3BBDD}"/>
          </ac:spMkLst>
        </pc:spChg>
        <pc:picChg chg="add del">
          <ac:chgData name="Mark Mintz" userId="9214746d8cb2ed14" providerId="LiveId" clId="{2FDA2568-F250-4F73-B159-A9C762AFA624}" dt="2018-03-17T23:59:30.100" v="14" actId="14100"/>
          <ac:picMkLst>
            <pc:docMk/>
            <pc:sldMk cId="697307187" sldId="264"/>
            <ac:picMk id="6" creationId="{6E55E6C1-4207-44D5-9860-F12B895EB5DB}"/>
          </ac:picMkLst>
        </pc:picChg>
        <pc:picChg chg="add">
          <ac:chgData name="Mark Mintz" userId="9214746d8cb2ed14" providerId="LiveId" clId="{2FDA2568-F250-4F73-B159-A9C762AFA624}" dt="2018-03-17T23:59:31.673" v="15" actId="14100"/>
          <ac:picMkLst>
            <pc:docMk/>
            <pc:sldMk cId="697307187" sldId="264"/>
            <ac:picMk id="7" creationId="{BFEF598C-485B-4C9E-BB81-E4F97EC3B589}"/>
          </ac:picMkLst>
        </pc:picChg>
      </pc:sldChg>
    </pc:docChg>
  </pc:docChgLst>
  <pc:docChgLst>
    <pc:chgData name="Mark Mintz" userId="9214746d8cb2ed14" providerId="LiveId" clId="{7BF74ADA-507B-4398-975B-8452FEE8BD4B}"/>
    <pc:docChg chg="delSld modSld">
      <pc:chgData name="Mark Mintz" userId="9214746d8cb2ed14" providerId="LiveId" clId="{7BF74ADA-507B-4398-975B-8452FEE8BD4B}" dt="2018-04-20T17:48:09.481" v="90" actId="2696"/>
      <pc:docMkLst>
        <pc:docMk/>
      </pc:docMkLst>
      <pc:sldChg chg="modSp">
        <pc:chgData name="Mark Mintz" userId="9214746d8cb2ed14" providerId="LiveId" clId="{7BF74ADA-507B-4398-975B-8452FEE8BD4B}" dt="2018-04-16T23:18:35.266" v="62" actId="962"/>
        <pc:sldMkLst>
          <pc:docMk/>
          <pc:sldMk cId="1686281186" sldId="256"/>
        </pc:sldMkLst>
        <pc:spChg chg="mod">
          <ac:chgData name="Mark Mintz" userId="9214746d8cb2ed14" providerId="LiveId" clId="{7BF74ADA-507B-4398-975B-8452FEE8BD4B}" dt="2018-04-16T23:18:27.107" v="54" actId="20577"/>
          <ac:spMkLst>
            <pc:docMk/>
            <pc:sldMk cId="1686281186" sldId="256"/>
            <ac:spMk id="8" creationId="{E0352BBB-9B08-401D-B422-7195C73F06EC}"/>
          </ac:spMkLst>
        </pc:spChg>
        <pc:picChg chg="mod">
          <ac:chgData name="Mark Mintz" userId="9214746d8cb2ed14" providerId="LiveId" clId="{7BF74ADA-507B-4398-975B-8452FEE8BD4B}" dt="2018-04-16T23:18:35.266" v="62" actId="962"/>
          <ac:picMkLst>
            <pc:docMk/>
            <pc:sldMk cId="1686281186" sldId="256"/>
            <ac:picMk id="9" creationId="{CE9AB873-3B6C-42DF-953C-FA3B3CCBF780}"/>
          </ac:picMkLst>
        </pc:picChg>
      </pc:sldChg>
      <pc:sldChg chg="modSp">
        <pc:chgData name="Mark Mintz" userId="9214746d8cb2ed14" providerId="LiveId" clId="{7BF74ADA-507B-4398-975B-8452FEE8BD4B}" dt="2018-04-16T23:19:07.758" v="73" actId="962"/>
        <pc:sldMkLst>
          <pc:docMk/>
          <pc:sldMk cId="3780681402" sldId="257"/>
        </pc:sldMkLst>
        <pc:picChg chg="mod">
          <ac:chgData name="Mark Mintz" userId="9214746d8cb2ed14" providerId="LiveId" clId="{7BF74ADA-507B-4398-975B-8452FEE8BD4B}" dt="2018-04-16T23:19:07.758" v="73" actId="962"/>
          <ac:picMkLst>
            <pc:docMk/>
            <pc:sldMk cId="3780681402" sldId="257"/>
            <ac:picMk id="7" creationId="{475E973B-033B-4263-BB14-386C7AC93766}"/>
          </ac:picMkLst>
        </pc:picChg>
      </pc:sldChg>
      <pc:sldChg chg="modSp">
        <pc:chgData name="Mark Mintz" userId="9214746d8cb2ed14" providerId="LiveId" clId="{7BF74ADA-507B-4398-975B-8452FEE8BD4B}" dt="2018-04-16T23:19:17.188" v="74" actId="962"/>
        <pc:sldMkLst>
          <pc:docMk/>
          <pc:sldMk cId="3057509175" sldId="258"/>
        </pc:sldMkLst>
        <pc:picChg chg="mod">
          <ac:chgData name="Mark Mintz" userId="9214746d8cb2ed14" providerId="LiveId" clId="{7BF74ADA-507B-4398-975B-8452FEE8BD4B}" dt="2018-04-16T23:19:17.188" v="74" actId="962"/>
          <ac:picMkLst>
            <pc:docMk/>
            <pc:sldMk cId="3057509175" sldId="258"/>
            <ac:picMk id="9" creationId="{4C89B1A8-924A-4743-AD88-F0087109E5A2}"/>
          </ac:picMkLst>
        </pc:picChg>
      </pc:sldChg>
      <pc:sldChg chg="modSp">
        <pc:chgData name="Mark Mintz" userId="9214746d8cb2ed14" providerId="LiveId" clId="{7BF74ADA-507B-4398-975B-8452FEE8BD4B}" dt="2018-04-16T23:19:26.682" v="75" actId="962"/>
        <pc:sldMkLst>
          <pc:docMk/>
          <pc:sldMk cId="1938177864" sldId="259"/>
        </pc:sldMkLst>
        <pc:picChg chg="mod">
          <ac:chgData name="Mark Mintz" userId="9214746d8cb2ed14" providerId="LiveId" clId="{7BF74ADA-507B-4398-975B-8452FEE8BD4B}" dt="2018-04-16T23:19:26.682" v="75" actId="962"/>
          <ac:picMkLst>
            <pc:docMk/>
            <pc:sldMk cId="1938177864" sldId="259"/>
            <ac:picMk id="6" creationId="{0504A770-F306-4E6D-B9C6-0F0AEF7D8470}"/>
          </ac:picMkLst>
        </pc:picChg>
      </pc:sldChg>
      <pc:sldChg chg="modSp">
        <pc:chgData name="Mark Mintz" userId="9214746d8cb2ed14" providerId="LiveId" clId="{7BF74ADA-507B-4398-975B-8452FEE8BD4B}" dt="2018-04-16T23:19:37.539" v="76" actId="962"/>
        <pc:sldMkLst>
          <pc:docMk/>
          <pc:sldMk cId="3960536731" sldId="260"/>
        </pc:sldMkLst>
        <pc:picChg chg="mod">
          <ac:chgData name="Mark Mintz" userId="9214746d8cb2ed14" providerId="LiveId" clId="{7BF74ADA-507B-4398-975B-8452FEE8BD4B}" dt="2018-04-16T23:19:37.539" v="76" actId="962"/>
          <ac:picMkLst>
            <pc:docMk/>
            <pc:sldMk cId="3960536731" sldId="260"/>
            <ac:picMk id="7" creationId="{B4E7D6AF-59EF-4333-A23A-2DB59279937A}"/>
          </ac:picMkLst>
        </pc:picChg>
      </pc:sldChg>
      <pc:sldChg chg="modSp">
        <pc:chgData name="Mark Mintz" userId="9214746d8cb2ed14" providerId="LiveId" clId="{7BF74ADA-507B-4398-975B-8452FEE8BD4B}" dt="2018-04-16T23:19:47.204" v="77" actId="962"/>
        <pc:sldMkLst>
          <pc:docMk/>
          <pc:sldMk cId="1562440724" sldId="261"/>
        </pc:sldMkLst>
        <pc:picChg chg="mod">
          <ac:chgData name="Mark Mintz" userId="9214746d8cb2ed14" providerId="LiveId" clId="{7BF74ADA-507B-4398-975B-8452FEE8BD4B}" dt="2018-04-16T23:19:47.204" v="77" actId="962"/>
          <ac:picMkLst>
            <pc:docMk/>
            <pc:sldMk cId="1562440724" sldId="261"/>
            <ac:picMk id="7" creationId="{D2E2CB76-C940-4B89-8C59-0A86CE361465}"/>
          </ac:picMkLst>
        </pc:picChg>
      </pc:sldChg>
      <pc:sldChg chg="modSp">
        <pc:chgData name="Mark Mintz" userId="9214746d8cb2ed14" providerId="LiveId" clId="{7BF74ADA-507B-4398-975B-8452FEE8BD4B}" dt="2018-04-16T23:20:05.299" v="89" actId="20577"/>
        <pc:sldMkLst>
          <pc:docMk/>
          <pc:sldMk cId="4086412238" sldId="262"/>
        </pc:sldMkLst>
        <pc:spChg chg="mod">
          <ac:chgData name="Mark Mintz" userId="9214746d8cb2ed14" providerId="LiveId" clId="{7BF74ADA-507B-4398-975B-8452FEE8BD4B}" dt="2018-04-16T23:20:05.299" v="89" actId="20577"/>
          <ac:spMkLst>
            <pc:docMk/>
            <pc:sldMk cId="4086412238" sldId="262"/>
            <ac:spMk id="2" creationId="{F33A934F-6FC1-483A-A87B-7BDA64B150D3}"/>
          </ac:spMkLst>
        </pc:spChg>
        <pc:picChg chg="mod">
          <ac:chgData name="Mark Mintz" userId="9214746d8cb2ed14" providerId="LiveId" clId="{7BF74ADA-507B-4398-975B-8452FEE8BD4B}" dt="2018-04-16T23:19:57.233" v="78" actId="962"/>
          <ac:picMkLst>
            <pc:docMk/>
            <pc:sldMk cId="4086412238" sldId="262"/>
            <ac:picMk id="7" creationId="{97B587CF-D7D7-4557-BA0F-5F1EC5770774}"/>
          </ac:picMkLst>
        </pc:picChg>
      </pc:sldChg>
      <pc:sldChg chg="del">
        <pc:chgData name="Mark Mintz" userId="9214746d8cb2ed14" providerId="LiveId" clId="{7BF74ADA-507B-4398-975B-8452FEE8BD4B}" dt="2018-04-20T17:48:09.481" v="90" actId="2696"/>
        <pc:sldMkLst>
          <pc:docMk/>
          <pc:sldMk cId="2999960272" sldId="263"/>
        </pc:sldMkLst>
      </pc:sldChg>
      <pc:sldChg chg="modSp">
        <pc:chgData name="Mark Mintz" userId="9214746d8cb2ed14" providerId="LiveId" clId="{7BF74ADA-507B-4398-975B-8452FEE8BD4B}" dt="2018-04-16T23:18:50.541" v="72" actId="962"/>
        <pc:sldMkLst>
          <pc:docMk/>
          <pc:sldMk cId="697307187" sldId="264"/>
        </pc:sldMkLst>
        <pc:picChg chg="mod">
          <ac:chgData name="Mark Mintz" userId="9214746d8cb2ed14" providerId="LiveId" clId="{7BF74ADA-507B-4398-975B-8452FEE8BD4B}" dt="2018-04-16T23:18:50.541" v="72" actId="962"/>
          <ac:picMkLst>
            <pc:docMk/>
            <pc:sldMk cId="697307187" sldId="264"/>
            <ac:picMk id="7" creationId="{BFEF598C-485B-4C9E-BB81-E4F97EC3B58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dirty="0"/>
              <a:t>Openstax.org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4/20/2018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dirty="0"/>
              <a:t>Openstax.org</a:t>
            </a: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3BFA0D5-489E-4F6E-8EE4-A7C35AAB5028}" type="datetimeFigureOut">
              <a:rPr lang="en-US" smtClean="0"/>
              <a:t>4/20/2018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CFCF-EE82-42FD-84B2-8BFC178C5F3A}" type="slidenum">
              <a:rPr lang="en-US" smtClean="0"/>
              <a:t>‹#›</a:t>
            </a:fld>
            <a:endParaRPr lang="en-US"/>
          </a:p>
        </p:txBody>
      </p:sp>
    </p:spTree>
    <p:extLst>
      <p:ext uri="{BB962C8B-B14F-4D97-AF65-F5344CB8AC3E}">
        <p14:creationId xmlns:p14="http://schemas.microsoft.com/office/powerpoint/2010/main" val="20703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BF51CF02-DCA1-4935-9F62-E8470E52138D}"/>
              </a:ext>
            </a:extLst>
          </p:cNvPr>
          <p:cNvSpPr>
            <a:spLocks noGrp="1"/>
          </p:cNvSpPr>
          <p:nvPr>
            <p:ph type="title"/>
          </p:nvPr>
        </p:nvSpPr>
        <p:spPr>
          <a:xfrm>
            <a:off x="457199" y="172730"/>
            <a:ext cx="6501865" cy="548145"/>
          </a:xfrm>
          <a:prstGeom prst="rect">
            <a:avLst/>
          </a:prstGeom>
        </p:spPr>
        <p:txBody>
          <a:bodyPr/>
          <a:lstStyle/>
          <a:p>
            <a:r>
              <a:rPr lang="en-US"/>
              <a:t>Click to edit Master title style</a:t>
            </a:r>
          </a:p>
        </p:txBody>
      </p:sp>
      <p:sp>
        <p:nvSpPr>
          <p:cNvPr id="8" name="Text Placeholder 10">
            <a:extLst>
              <a:ext uri="{FF2B5EF4-FFF2-40B4-BE49-F238E27FC236}">
                <a16:creationId xmlns:a16="http://schemas.microsoft.com/office/drawing/2014/main" id="{82A17044-2402-4F3F-ADD2-943047B090D7}"/>
              </a:ext>
            </a:extLst>
          </p:cNvPr>
          <p:cNvSpPr>
            <a:spLocks noGrp="1"/>
          </p:cNvSpPr>
          <p:nvPr>
            <p:ph type="body" sz="quarter" idx="14"/>
          </p:nvPr>
        </p:nvSpPr>
        <p:spPr>
          <a:xfrm>
            <a:off x="4606925" y="1107618"/>
            <a:ext cx="3913188" cy="4607382"/>
          </a:xfrm>
          <a:prstGeom prst="rect">
            <a:avLst/>
          </a:prstGeo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2">
            <a:extLst>
              <a:ext uri="{FF2B5EF4-FFF2-40B4-BE49-F238E27FC236}">
                <a16:creationId xmlns:a16="http://schemas.microsoft.com/office/drawing/2014/main" id="{87337C0F-874E-4781-BE93-F9C9802153E6}"/>
              </a:ext>
            </a:extLst>
          </p:cNvPr>
          <p:cNvSpPr>
            <a:spLocks noGrp="1"/>
          </p:cNvSpPr>
          <p:nvPr>
            <p:ph type="dt" sz="half" idx="15"/>
          </p:nvPr>
        </p:nvSpPr>
        <p:spPr>
          <a:xfrm>
            <a:off x="457200" y="6172200"/>
            <a:ext cx="3429000" cy="304800"/>
          </a:xfrm>
          <a:prstGeom prst="rect">
            <a:avLst/>
          </a:prstGeom>
        </p:spPr>
        <p:txBody>
          <a:bodyPr/>
          <a:lstStyle/>
          <a:p>
            <a:pPr>
              <a:defRPr/>
            </a:pPr>
            <a:fld id="{16868E2D-99D6-4912-96E1-F5687192FDB1}" type="datetime4">
              <a:rPr lang="en-US" smtClean="0"/>
              <a:t>April 20, 2018</a:t>
            </a:fld>
            <a:endParaRPr lang="en-US" dirty="0"/>
          </a:p>
        </p:txBody>
      </p:sp>
      <p:sp>
        <p:nvSpPr>
          <p:cNvPr id="13" name="Footer Placeholder 3">
            <a:extLst>
              <a:ext uri="{FF2B5EF4-FFF2-40B4-BE49-F238E27FC236}">
                <a16:creationId xmlns:a16="http://schemas.microsoft.com/office/drawing/2014/main" id="{DA17B5D4-CA49-470A-930C-4B51DDA8A9F9}"/>
              </a:ext>
            </a:extLst>
          </p:cNvPr>
          <p:cNvSpPr>
            <a:spLocks noGrp="1"/>
          </p:cNvSpPr>
          <p:nvPr>
            <p:ph type="ftr" sz="quarter" idx="16"/>
          </p:nvPr>
        </p:nvSpPr>
        <p:spPr>
          <a:xfrm>
            <a:off x="457201" y="6477000"/>
            <a:ext cx="7743524" cy="284163"/>
          </a:xfrm>
          <a:prstGeom prst="rect">
            <a:avLst/>
          </a:prstGeom>
        </p:spPr>
        <p:txBody>
          <a:bodyPr/>
          <a:lstStyle/>
          <a:p>
            <a:pPr>
              <a:defRPr/>
            </a:pPr>
            <a:r>
              <a:rPr lang="en-US" dirty="0"/>
              <a:t>This OpenStax ancillary resource is © Rice University under a CC-BY 4.0 </a:t>
            </a:r>
            <a:r>
              <a:rPr lang="en-US" dirty="0" err="1"/>
              <a:t>Interntional</a:t>
            </a:r>
            <a:r>
              <a:rPr lang="en-US" dirty="0"/>
              <a:t> license; it may be reproduced or modified but must be attributed to OpenStax, Rice University and any changes must be noted. Any images credited to other sources are similarly available for reproduction, but must be attributed to their sources. </a:t>
            </a:r>
          </a:p>
        </p:txBody>
      </p:sp>
      <p:sp>
        <p:nvSpPr>
          <p:cNvPr id="14" name="Content Placeholder 4">
            <a:extLst>
              <a:ext uri="{FF2B5EF4-FFF2-40B4-BE49-F238E27FC236}">
                <a16:creationId xmlns:a16="http://schemas.microsoft.com/office/drawing/2014/main" id="{66C69943-1A05-49D5-9FD4-B995C3712ED0}"/>
              </a:ext>
            </a:extLst>
          </p:cNvPr>
          <p:cNvSpPr>
            <a:spLocks noGrp="1"/>
          </p:cNvSpPr>
          <p:nvPr>
            <p:ph sz="quarter" idx="17"/>
          </p:nvPr>
        </p:nvSpPr>
        <p:spPr>
          <a:xfrm>
            <a:off x="457199" y="1108074"/>
            <a:ext cx="3913187" cy="46069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66F6D9E-77DC-4EBA-B129-8DBD311A064D}"/>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86B8393D-A323-4D3C-971D-1E8E86D19010}"/>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
            <a:extLst>
              <a:ext uri="{FF2B5EF4-FFF2-40B4-BE49-F238E27FC236}">
                <a16:creationId xmlns:a16="http://schemas.microsoft.com/office/drawing/2014/main" id="{7304BD76-685F-4008-B467-7A22256588C6}"/>
              </a:ext>
            </a:extLst>
          </p:cNvPr>
          <p:cNvSpPr>
            <a:spLocks noGrp="1"/>
          </p:cNvSpPr>
          <p:nvPr>
            <p:ph type="dt" sz="half" idx="15"/>
          </p:nvPr>
        </p:nvSpPr>
        <p:spPr>
          <a:xfrm>
            <a:off x="457200" y="6172200"/>
            <a:ext cx="3429000" cy="304800"/>
          </a:xfrm>
          <a:prstGeom prst="rect">
            <a:avLst/>
          </a:prstGeom>
        </p:spPr>
        <p:txBody>
          <a:bodyPr/>
          <a:lstStyle/>
          <a:p>
            <a:pPr>
              <a:defRPr/>
            </a:pPr>
            <a:fld id="{9E9B29BD-0683-4E6A-A429-544CAFC69C41}" type="datetime4">
              <a:rPr lang="en-US" smtClean="0"/>
              <a:t>April 20, 2018</a:t>
            </a:fld>
            <a:endParaRPr lang="en-US" dirty="0"/>
          </a:p>
        </p:txBody>
      </p:sp>
      <p:sp>
        <p:nvSpPr>
          <p:cNvPr id="13" name="Footer Placeholder 2">
            <a:extLst>
              <a:ext uri="{FF2B5EF4-FFF2-40B4-BE49-F238E27FC236}">
                <a16:creationId xmlns:a16="http://schemas.microsoft.com/office/drawing/2014/main" id="{0DA0D4B7-3B7E-4A50-8180-8025B5229FE4}"/>
              </a:ext>
            </a:extLst>
          </p:cNvPr>
          <p:cNvSpPr>
            <a:spLocks noGrp="1"/>
          </p:cNvSpPr>
          <p:nvPr>
            <p:ph type="ftr" sz="quarter" idx="16"/>
          </p:nvPr>
        </p:nvSpPr>
        <p:spPr>
          <a:xfrm>
            <a:off x="457199" y="6492875"/>
            <a:ext cx="7739449" cy="284163"/>
          </a:xfrm>
          <a:prstGeom prst="rect">
            <a:avLst/>
          </a:prstGeom>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14" name="Content Placeholder 4">
            <a:extLst>
              <a:ext uri="{FF2B5EF4-FFF2-40B4-BE49-F238E27FC236}">
                <a16:creationId xmlns:a16="http://schemas.microsoft.com/office/drawing/2014/main" id="{E7114D66-4567-4100-94EE-3E96FE0AA65F}"/>
              </a:ext>
            </a:extLst>
          </p:cNvPr>
          <p:cNvSpPr>
            <a:spLocks noGrp="1"/>
          </p:cNvSpPr>
          <p:nvPr>
            <p:ph sz="quarter" idx="17" hasCustomPrompt="1"/>
          </p:nvPr>
        </p:nvSpPr>
        <p:spPr>
          <a:xfrm>
            <a:off x="457200" y="1001713"/>
            <a:ext cx="8062913" cy="3621087"/>
          </a:xfrm>
          <a:prstGeom prst="rect">
            <a:avLst/>
          </a:prstGeom>
        </p:spPr>
        <p:txBody>
          <a:bodyPr/>
          <a:lstStyle>
            <a:lvl1pPr>
              <a:defRPr/>
            </a:lvl1p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1AA917-36BF-4572-A960-8D94CA82B6B6}"/>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3D8E5504-7B64-4DF0-826E-9E00E75D788B}"/>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47AFFB8F-BB97-492E-B89F-557E6E928CC3}"/>
              </a:ext>
            </a:extLst>
          </p:cNvPr>
          <p:cNvSpPr>
            <a:spLocks noGrp="1"/>
          </p:cNvSpPr>
          <p:nvPr>
            <p:ph type="dt" sz="half" idx="15"/>
          </p:nvPr>
        </p:nvSpPr>
        <p:spPr>
          <a:xfrm>
            <a:off x="457200" y="6172200"/>
            <a:ext cx="3429000" cy="304800"/>
          </a:xfrm>
          <a:prstGeom prst="rect">
            <a:avLst/>
          </a:prstGeom>
        </p:spPr>
        <p:txBody>
          <a:bodyPr/>
          <a:lstStyle>
            <a:lvl1pPr>
              <a:defRPr/>
            </a:lvl1pPr>
          </a:lstStyle>
          <a:p>
            <a:pPr>
              <a:defRPr/>
            </a:pPr>
            <a:fld id="{5132AE36-52DF-4448-8974-B8C578393E47}" type="datetime4">
              <a:rPr lang="en-US" smtClean="0"/>
              <a:t>April 20, 2018</a:t>
            </a:fld>
            <a:endParaRPr lang="en-US"/>
          </a:p>
        </p:txBody>
      </p:sp>
      <p:sp>
        <p:nvSpPr>
          <p:cNvPr id="14" name="Slide Number Placeholder 5">
            <a:extLst>
              <a:ext uri="{FF2B5EF4-FFF2-40B4-BE49-F238E27FC236}">
                <a16:creationId xmlns:a16="http://schemas.microsoft.com/office/drawing/2014/main" id="{A006A296-E61C-46B8-A962-A14FFD2FA9DE}"/>
              </a:ext>
            </a:extLst>
          </p:cNvPr>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2C3785B0-FE98-4A5B-9A50-1292CD97EBC4}" type="slidenum">
              <a:rPr lang="en-US"/>
              <a:pPr>
                <a:defRPr/>
              </a:pPr>
              <a:t>‹#›</a:t>
            </a:fld>
            <a:endParaRPr lang="en-US"/>
          </a:p>
        </p:txBody>
      </p:sp>
      <p:sp>
        <p:nvSpPr>
          <p:cNvPr id="15" name="Footer Placeholder 4">
            <a:extLst>
              <a:ext uri="{FF2B5EF4-FFF2-40B4-BE49-F238E27FC236}">
                <a16:creationId xmlns:a16="http://schemas.microsoft.com/office/drawing/2014/main" id="{EE752232-2CFF-438B-AF36-69C81909EF77}"/>
              </a:ext>
            </a:extLst>
          </p:cNvPr>
          <p:cNvSpPr>
            <a:spLocks noGrp="1"/>
          </p:cNvSpPr>
          <p:nvPr>
            <p:ph type="ftr" sz="quarter" idx="16"/>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6" name="Content Placeholder 3">
            <a:extLst>
              <a:ext uri="{FF2B5EF4-FFF2-40B4-BE49-F238E27FC236}">
                <a16:creationId xmlns:a16="http://schemas.microsoft.com/office/drawing/2014/main" id="{3B45039F-C9D3-485B-B0A7-FAA54BF6D5A3}"/>
              </a:ext>
            </a:extLst>
          </p:cNvPr>
          <p:cNvSpPr>
            <a:spLocks noGrp="1"/>
          </p:cNvSpPr>
          <p:nvPr>
            <p:ph sz="quarter" idx="18"/>
          </p:nvPr>
        </p:nvSpPr>
        <p:spPr>
          <a:xfrm>
            <a:off x="457200" y="1049338"/>
            <a:ext cx="4114800"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1">
            <a:extLst>
              <a:ext uri="{FF2B5EF4-FFF2-40B4-BE49-F238E27FC236}">
                <a16:creationId xmlns:a16="http://schemas.microsoft.com/office/drawing/2014/main" id="{F6980BCC-5DE6-4949-AFC5-BDFC4EB6A42A}"/>
              </a:ext>
            </a:extLst>
          </p:cNvPr>
          <p:cNvSpPr>
            <a:spLocks noGrp="1"/>
          </p:cNvSpPr>
          <p:nvPr>
            <p:ph sz="quarter" idx="19"/>
          </p:nvPr>
        </p:nvSpPr>
        <p:spPr>
          <a:xfrm>
            <a:off x="4572000" y="1049338"/>
            <a:ext cx="3948113"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98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457200" y="1600200"/>
            <a:ext cx="3008313" cy="4480560"/>
          </a:xfrm>
          <a:prstGeom prst="rect">
            <a:avLst/>
          </a:prstGeo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1600200"/>
            <a:ext cx="5111750" cy="4480560"/>
          </a:xfrm>
          <a:prstGeom prst="rect">
            <a:avLst/>
          </a:prstGeo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172200"/>
            <a:ext cx="3429000" cy="304800"/>
          </a:xfrm>
          <a:prstGeom prst="rect">
            <a:avLst/>
          </a:prstGeom>
        </p:spPr>
        <p:txBody>
          <a:bodyPr/>
          <a:lstStyle>
            <a:lvl1pPr>
              <a:defRPr/>
            </a:lvl1pPr>
          </a:lstStyle>
          <a:p>
            <a:pPr>
              <a:defRPr/>
            </a:pPr>
            <a:fld id="{4935B992-D2B0-4369-BA32-FFEE2EE77B41}" type="datetime4">
              <a:rPr lang="en-US" smtClean="0"/>
              <a:t>April 20, 2018</a:t>
            </a:fld>
            <a:endParaRPr lang="en-US"/>
          </a:p>
        </p:txBody>
      </p:sp>
      <p:sp>
        <p:nvSpPr>
          <p:cNvPr id="7" name="Slide Number Placeholder 6"/>
          <p:cNvSpPr>
            <a:spLocks noGrp="1"/>
          </p:cNvSpPr>
          <p:nvPr>
            <p:ph type="sldNum" sz="quarter" idx="12"/>
          </p:nvPr>
        </p:nvSpPr>
        <p:spPr>
          <a:xfrm rot="16200000">
            <a:off x="8044657" y="683419"/>
            <a:ext cx="1316037" cy="365125"/>
          </a:xfrm>
          <a:prstGeom prst="rect">
            <a:avLst/>
          </a:prstGeom>
        </p:spPr>
        <p:txBody>
          <a:bodyPr/>
          <a:lstStyle>
            <a:lvl1pPr>
              <a:defRPr/>
            </a:lvl1pPr>
          </a:lstStyle>
          <a:p>
            <a:pPr>
              <a:defRPr/>
            </a:pPr>
            <a:fld id="{6158F162-EC8D-4B5B-975F-B8B0EEBB18C6}" type="slidenum">
              <a:rPr lang="en-US"/>
              <a:pPr>
                <a:defRPr/>
              </a:pPr>
              <a:t>‹#›</a:t>
            </a:fld>
            <a:endParaRPr lang="en-US"/>
          </a:p>
        </p:txBody>
      </p:sp>
      <p:sp>
        <p:nvSpPr>
          <p:cNvPr id="6" name="Footer Placeholder 5"/>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B7AE221-F408-4F12-918E-BB0BB235A7D5}"/>
              </a:ext>
            </a:extLst>
          </p:cNvPr>
          <p:cNvSpPr>
            <a:spLocks noGrp="1"/>
          </p:cNvSpPr>
          <p:nvPr>
            <p:ph type="title" hasCustomPrompt="1"/>
          </p:nvPr>
        </p:nvSpPr>
        <p:spPr>
          <a:xfrm>
            <a:off x="96253" y="895148"/>
            <a:ext cx="8932243" cy="628851"/>
          </a:xfrm>
          <a:prstGeom prst="rect">
            <a:avLst/>
          </a:prstGeom>
        </p:spPr>
        <p:txBody>
          <a:bodyPr/>
          <a:lstStyle>
            <a:lvl1pPr algn="ctr">
              <a:defRPr lang="en-US" sz="3500" kern="1200" cap="all" spc="-60" baseline="0" smtClean="0">
                <a:solidFill>
                  <a:srgbClr val="6CB255"/>
                </a:solidFill>
                <a:latin typeface="+mj-lt"/>
                <a:ea typeface="+mj-ea"/>
                <a:cs typeface="+mj-cs"/>
              </a:defRPr>
            </a:lvl1pPr>
          </a:lstStyle>
          <a:p>
            <a:r>
              <a:rPr lang="en-US" dirty="0"/>
              <a:t>Course Name</a:t>
            </a:r>
          </a:p>
        </p:txBody>
      </p:sp>
      <p:sp>
        <p:nvSpPr>
          <p:cNvPr id="16" name="Text Placeholder 15">
            <a:extLst>
              <a:ext uri="{FF2B5EF4-FFF2-40B4-BE49-F238E27FC236}">
                <a16:creationId xmlns:a16="http://schemas.microsoft.com/office/drawing/2014/main" id="{D2299EAA-4987-485F-A04E-5DF73FA00A0B}"/>
              </a:ext>
            </a:extLst>
          </p:cNvPr>
          <p:cNvSpPr>
            <a:spLocks noGrp="1"/>
          </p:cNvSpPr>
          <p:nvPr>
            <p:ph type="body" sz="quarter" idx="13" hasCustomPrompt="1"/>
          </p:nvPr>
        </p:nvSpPr>
        <p:spPr>
          <a:xfrm>
            <a:off x="1305727" y="1562894"/>
            <a:ext cx="6513294" cy="848257"/>
          </a:xfrm>
          <a:prstGeom prst="rect">
            <a:avLst/>
          </a:prstGeom>
        </p:spPr>
        <p:txBody>
          <a:bodyPr/>
          <a:lstStyle>
            <a:lvl1pPr algn="ctr">
              <a:defRPr lang="en-US" sz="2000" b="1" kern="1200" cap="none" spc="-60" baseline="0" dirty="0" smtClean="0">
                <a:solidFill>
                  <a:srgbClr val="212F62"/>
                </a:solidFill>
                <a:latin typeface="+mn-lt"/>
                <a:ea typeface="+mj-ea"/>
                <a:cs typeface="+mj-cs"/>
              </a:defRPr>
            </a:lvl1pPr>
            <a:lvl2pPr marL="274637" indent="0" algn="ctr">
              <a:buNone/>
              <a:defRPr lang="en-US" sz="1600" kern="1200" cap="none" spc="-60" baseline="0" dirty="0" smtClean="0">
                <a:solidFill>
                  <a:schemeClr val="tx1"/>
                </a:solidFill>
                <a:latin typeface="+mn-lt"/>
                <a:ea typeface="+mj-ea"/>
                <a:cs typeface="+mj-cs"/>
              </a:defRPr>
            </a:lvl2pPr>
          </a:lstStyle>
          <a:p>
            <a:pPr lvl="0"/>
            <a:r>
              <a:rPr lang="en-US" dirty="0"/>
              <a:t>Chapter # Chapter Title</a:t>
            </a:r>
          </a:p>
          <a:p>
            <a:pPr lvl="1"/>
            <a:r>
              <a:rPr lang="en-US" dirty="0" err="1"/>
              <a:t>Powerpoint</a:t>
            </a:r>
            <a:r>
              <a:rPr lang="en-US" dirty="0"/>
              <a:t> Image Sideshow</a:t>
            </a:r>
          </a:p>
        </p:txBody>
      </p:sp>
      <p:sp>
        <p:nvSpPr>
          <p:cNvPr id="7" name="Picture Placeholder 6">
            <a:extLst>
              <a:ext uri="{FF2B5EF4-FFF2-40B4-BE49-F238E27FC236}">
                <a16:creationId xmlns:a16="http://schemas.microsoft.com/office/drawing/2014/main" id="{3182082E-21B3-4DB0-8159-3FE2451E5647}"/>
              </a:ext>
            </a:extLst>
          </p:cNvPr>
          <p:cNvSpPr>
            <a:spLocks noGrp="1"/>
          </p:cNvSpPr>
          <p:nvPr>
            <p:ph type="pic" sz="quarter" idx="12" hasCustomPrompt="1"/>
          </p:nvPr>
        </p:nvSpPr>
        <p:spPr>
          <a:xfrm>
            <a:off x="3566659" y="2450046"/>
            <a:ext cx="2010682" cy="3618965"/>
          </a:xfrm>
          <a:prstGeom prst="rect">
            <a:avLst/>
          </a:prstGeom>
          <a:effectLst>
            <a:reflection blurRad="6350" stA="52000" endA="300" endPos="35000" dir="5400000" sy="-100000" algn="bl" rotWithShape="0"/>
          </a:effectLst>
        </p:spPr>
        <p:txBody>
          <a:bodyPr/>
          <a:lstStyle>
            <a:lvl1pPr>
              <a:defRPr/>
            </a:lvl1pPr>
          </a:lstStyle>
          <a:p>
            <a:r>
              <a:rPr lang="en-US" dirty="0" err="1"/>
              <a:t>Openstax</a:t>
            </a:r>
            <a:r>
              <a:rPr lang="en-US" dirty="0"/>
              <a:t> textbook image</a:t>
            </a:r>
          </a:p>
        </p:txBody>
      </p:sp>
      <p:sp>
        <p:nvSpPr>
          <p:cNvPr id="4" name="Date Placeholder 3"/>
          <p:cNvSpPr>
            <a:spLocks noGrp="1"/>
          </p:cNvSpPr>
          <p:nvPr>
            <p:ph type="dt" sz="half" idx="10"/>
          </p:nvPr>
        </p:nvSpPr>
        <p:spPr>
          <a:xfrm>
            <a:off x="457200" y="6172200"/>
            <a:ext cx="3429000" cy="304800"/>
          </a:xfrm>
          <a:prstGeom prst="rect">
            <a:avLst/>
          </a:prstGeom>
        </p:spPr>
        <p:txBody>
          <a:bodyPr/>
          <a:lstStyle>
            <a:lvl1pPr>
              <a:defRPr/>
            </a:lvl1pPr>
          </a:lstStyle>
          <a:p>
            <a:pPr>
              <a:defRPr/>
            </a:pPr>
            <a:fld id="{0E1F1AF6-519A-433B-8F39-F7FE0F12D535}" type="datetime4">
              <a:rPr lang="en-US" smtClean="0"/>
              <a:t>April 20, 2018</a:t>
            </a:fld>
            <a:endParaRPr lang="en-US" dirty="0"/>
          </a:p>
        </p:txBody>
      </p:sp>
      <p:sp>
        <p:nvSpPr>
          <p:cNvPr id="5" name="Footer Placeholder 4"/>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418CDD89-187D-4A83-A01E-B71B5BB0374B}"/>
              </a:ext>
            </a:extLst>
          </p:cNvPr>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81987DDA-D431-4111-879B-9AED36E15117}"/>
              </a:ext>
            </a:extLst>
          </p:cNvPr>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5837EB73-DFE1-4201-A2DC-BFF7293EED6D}"/>
              </a:ext>
            </a:extLst>
          </p:cNvPr>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9E9B29BD-0683-4E6A-A429-544CAFC69C41}" type="datetime4">
              <a:rPr lang="en-US" smtClean="0"/>
              <a:t>April 20, 2018</a:t>
            </a:fld>
            <a:endParaRPr lang="en-US" dirty="0"/>
          </a:p>
        </p:txBody>
      </p:sp>
      <p:pic>
        <p:nvPicPr>
          <p:cNvPr id="16" name="OpenStaxLogo" descr="openstax college logo">
            <a:extLst>
              <a:ext uri="{FF2B5EF4-FFF2-40B4-BE49-F238E27FC236}">
                <a16:creationId xmlns:a16="http://schemas.microsoft.com/office/drawing/2014/main" id="{567BA664-87A5-4E14-A1B6-6B7115ED5B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77199" y="227959"/>
            <a:ext cx="759321" cy="516101"/>
          </a:xfrm>
          <a:prstGeom prst="rect">
            <a:avLst/>
          </a:prstGeom>
        </p:spPr>
      </p:pic>
      <p:sp>
        <p:nvSpPr>
          <p:cNvPr id="17" name="Footer Placeholder 4">
            <a:extLst>
              <a:ext uri="{FF2B5EF4-FFF2-40B4-BE49-F238E27FC236}">
                <a16:creationId xmlns:a16="http://schemas.microsoft.com/office/drawing/2014/main" id="{8A3708B5-D048-4DD9-BE1E-291F6FDE5EB1}"/>
              </a:ext>
            </a:extLst>
          </p:cNvPr>
          <p:cNvSpPr>
            <a:spLocks noGrp="1"/>
          </p:cNvSpPr>
          <p:nvPr>
            <p:ph type="ftr" sz="quarter" idx="3"/>
          </p:nvPr>
        </p:nvSpPr>
        <p:spPr>
          <a:xfrm>
            <a:off x="457199" y="6492875"/>
            <a:ext cx="7739449"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21" r:id="rId3"/>
    <p:sldLayoutId id="2147483919" r:id="rId4"/>
    <p:sldLayoutId id="2147483920" r:id="rId5"/>
  </p:sldLayoutIdLst>
  <p:hf sldNum="0" hdr="0" dt="0"/>
  <p:txStyles>
    <p:titleStyle>
      <a:lvl1pPr algn="l" rtl="0" eaLnBrk="1" fontAlgn="base" hangingPunct="1">
        <a:spcBef>
          <a:spcPct val="0"/>
        </a:spcBef>
        <a:spcAft>
          <a:spcPct val="0"/>
        </a:spcAft>
        <a:defRPr sz="2400" kern="1200" cap="all" spc="-60">
          <a:solidFill>
            <a:srgbClr val="6CB255"/>
          </a:solidFill>
          <a:latin typeface="+mj-lt"/>
          <a:ea typeface="+mj-ea"/>
          <a:cs typeface="+mj-cs"/>
        </a:defRPr>
      </a:lvl1pPr>
      <a:lvl2pPr algn="l" rtl="0" eaLnBrk="1" fontAlgn="base" hangingPunct="1">
        <a:spcBef>
          <a:spcPct val="0"/>
        </a:spcBef>
        <a:spcAft>
          <a:spcPct val="0"/>
        </a:spcAft>
        <a:defRPr sz="2400">
          <a:solidFill>
            <a:srgbClr val="6CB255"/>
          </a:solidFill>
          <a:latin typeface="Arial Black" pitchFamily="34" charset="0"/>
        </a:defRPr>
      </a:lvl2pPr>
      <a:lvl3pPr algn="l" rtl="0" eaLnBrk="1" fontAlgn="base" hangingPunct="1">
        <a:spcBef>
          <a:spcPct val="0"/>
        </a:spcBef>
        <a:spcAft>
          <a:spcPct val="0"/>
        </a:spcAft>
        <a:defRPr sz="2400">
          <a:solidFill>
            <a:srgbClr val="6CB255"/>
          </a:solidFill>
          <a:latin typeface="Arial Black" pitchFamily="34" charset="0"/>
        </a:defRPr>
      </a:lvl3pPr>
      <a:lvl4pPr algn="l" rtl="0" eaLnBrk="1" fontAlgn="base" hangingPunct="1">
        <a:spcBef>
          <a:spcPct val="0"/>
        </a:spcBef>
        <a:spcAft>
          <a:spcPct val="0"/>
        </a:spcAft>
        <a:defRPr sz="2400">
          <a:solidFill>
            <a:srgbClr val="6CB255"/>
          </a:solidFill>
          <a:latin typeface="Arial Black" pitchFamily="34" charset="0"/>
        </a:defRPr>
      </a:lvl4pPr>
      <a:lvl5pPr algn="l" rtl="0" eaLnBrk="1" fontAlgn="base" hangingPunct="1">
        <a:spcBef>
          <a:spcPct val="0"/>
        </a:spcBef>
        <a:spcAft>
          <a:spcPct val="0"/>
        </a:spcAft>
        <a:defRPr sz="2400">
          <a:solidFill>
            <a:srgbClr val="6CB255"/>
          </a:solidFill>
          <a:latin typeface="Arial Black" pitchFamily="34" charset="0"/>
        </a:defRPr>
      </a:lvl5pPr>
      <a:lvl6pPr marL="457200" algn="l" rtl="0" eaLnBrk="1" fontAlgn="base" hangingPunct="1">
        <a:spcBef>
          <a:spcPct val="0"/>
        </a:spcBef>
        <a:spcAft>
          <a:spcPct val="0"/>
        </a:spcAft>
        <a:defRPr sz="2400">
          <a:solidFill>
            <a:srgbClr val="6CB255"/>
          </a:solidFill>
          <a:latin typeface="Arial Black" pitchFamily="34" charset="0"/>
        </a:defRPr>
      </a:lvl6pPr>
      <a:lvl7pPr marL="914400" algn="l" rtl="0" eaLnBrk="1" fontAlgn="base" hangingPunct="1">
        <a:spcBef>
          <a:spcPct val="0"/>
        </a:spcBef>
        <a:spcAft>
          <a:spcPct val="0"/>
        </a:spcAft>
        <a:defRPr sz="2400">
          <a:solidFill>
            <a:srgbClr val="6CB255"/>
          </a:solidFill>
          <a:latin typeface="Arial Black" pitchFamily="34" charset="0"/>
        </a:defRPr>
      </a:lvl7pPr>
      <a:lvl8pPr marL="1371600" algn="l" rtl="0" eaLnBrk="1" fontAlgn="base" hangingPunct="1">
        <a:spcBef>
          <a:spcPct val="0"/>
        </a:spcBef>
        <a:spcAft>
          <a:spcPct val="0"/>
        </a:spcAft>
        <a:defRPr sz="2400">
          <a:solidFill>
            <a:srgbClr val="6CB255"/>
          </a:solidFill>
          <a:latin typeface="Arial Black" pitchFamily="34" charset="0"/>
        </a:defRPr>
      </a:lvl8pPr>
      <a:lvl9pPr marL="1828800" algn="l" rtl="0" eaLnBrk="1" fontAlgn="base" hangingPunct="1">
        <a:spcBef>
          <a:spcPct val="0"/>
        </a:spcBef>
        <a:spcAft>
          <a:spcPct val="0"/>
        </a:spcAft>
        <a:defRPr sz="2400">
          <a:solidFill>
            <a:srgbClr val="6CB255"/>
          </a:solidFill>
          <a:latin typeface="Arial Black" pitchFamily="34" charset="0"/>
        </a:defRPr>
      </a:lvl9pPr>
    </p:titleStyle>
    <p:bodyStyle>
      <a:lvl1pPr algn="l" rtl="0" eaLnBrk="1" fontAlgn="base" hangingPunct="1">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eaLnBrk="1" fontAlgn="base" hangingPunct="1">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CAA3EC-FE70-4839-A2CB-DAEB46B25EEC}"/>
              </a:ext>
            </a:extLst>
          </p:cNvPr>
          <p:cNvSpPr>
            <a:spLocks noGrp="1"/>
          </p:cNvSpPr>
          <p:nvPr>
            <p:ph type="title"/>
          </p:nvPr>
        </p:nvSpPr>
        <p:spPr/>
        <p:txBody>
          <a:bodyPr>
            <a:normAutofit/>
          </a:bodyPr>
          <a:lstStyle/>
          <a:p>
            <a:r>
              <a:rPr lang="en-US" dirty="0"/>
              <a:t>Principles of </a:t>
            </a:r>
            <a:r>
              <a:rPr lang="en-US" dirty="0" err="1"/>
              <a:t>microEconomics</a:t>
            </a:r>
            <a:endParaRPr lang="en-US" dirty="0"/>
          </a:p>
        </p:txBody>
      </p:sp>
      <p:sp>
        <p:nvSpPr>
          <p:cNvPr id="8" name="Text Placeholder 7">
            <a:extLst>
              <a:ext uri="{FF2B5EF4-FFF2-40B4-BE49-F238E27FC236}">
                <a16:creationId xmlns:a16="http://schemas.microsoft.com/office/drawing/2014/main" id="{E0352BBB-9B08-401D-B422-7195C73F06EC}"/>
              </a:ext>
            </a:extLst>
          </p:cNvPr>
          <p:cNvSpPr>
            <a:spLocks noGrp="1"/>
          </p:cNvSpPr>
          <p:nvPr>
            <p:ph type="body" sz="quarter" idx="13"/>
          </p:nvPr>
        </p:nvSpPr>
        <p:spPr/>
        <p:txBody>
          <a:bodyPr/>
          <a:lstStyle/>
          <a:p>
            <a:r>
              <a:rPr lang="en-US" dirty="0"/>
              <a:t>Chapter 7</a:t>
            </a:r>
          </a:p>
          <a:p>
            <a:r>
              <a:rPr lang="en-US" dirty="0"/>
              <a:t>Production, Cost and Industry Structure</a:t>
            </a:r>
          </a:p>
        </p:txBody>
      </p:sp>
      <p:sp>
        <p:nvSpPr>
          <p:cNvPr id="2" name="Footer Placeholder 1">
            <a:extLst>
              <a:ext uri="{FF2B5EF4-FFF2-40B4-BE49-F238E27FC236}">
                <a16:creationId xmlns:a16="http://schemas.microsoft.com/office/drawing/2014/main" id="{896F98F2-B7BF-4CF9-ADFE-9AEA9609EDD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pic>
        <p:nvPicPr>
          <p:cNvPr id="9" name="Picture Placeholder 8" descr="textbook">
            <a:extLst>
              <a:ext uri="{FF2B5EF4-FFF2-40B4-BE49-F238E27FC236}">
                <a16:creationId xmlns:a16="http://schemas.microsoft.com/office/drawing/2014/main" id="{CE9AB873-3B6C-42DF-953C-FA3B3CCBF78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619500" y="2450046"/>
            <a:ext cx="1905000" cy="2466975"/>
          </a:xfrm>
          <a:prstGeom prst="rect">
            <a:avLst/>
          </a:prstGeom>
        </p:spPr>
      </p:pic>
    </p:spTree>
    <p:extLst>
      <p:ext uri="{BB962C8B-B14F-4D97-AF65-F5344CB8AC3E}">
        <p14:creationId xmlns:p14="http://schemas.microsoft.com/office/powerpoint/2010/main" val="168628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E291-C5C1-4AEF-9CC1-D8A46206D05E}"/>
              </a:ext>
            </a:extLst>
          </p:cNvPr>
          <p:cNvSpPr>
            <a:spLocks noGrp="1"/>
          </p:cNvSpPr>
          <p:nvPr>
            <p:ph type="title"/>
          </p:nvPr>
        </p:nvSpPr>
        <p:spPr/>
        <p:txBody>
          <a:bodyPr/>
          <a:lstStyle/>
          <a:p>
            <a:r>
              <a:rPr lang="en-US" dirty="0"/>
              <a:t>Figure 7.1</a:t>
            </a:r>
          </a:p>
        </p:txBody>
      </p:sp>
      <p:sp>
        <p:nvSpPr>
          <p:cNvPr id="3" name="Text Placeholder 2">
            <a:extLst>
              <a:ext uri="{FF2B5EF4-FFF2-40B4-BE49-F238E27FC236}">
                <a16:creationId xmlns:a16="http://schemas.microsoft.com/office/drawing/2014/main" id="{3106DA3E-8EF3-49A5-B266-A278538189A1}"/>
              </a:ext>
            </a:extLst>
          </p:cNvPr>
          <p:cNvSpPr>
            <a:spLocks noGrp="1"/>
          </p:cNvSpPr>
          <p:nvPr>
            <p:ph type="body" sz="quarter" idx="14"/>
          </p:nvPr>
        </p:nvSpPr>
        <p:spPr/>
        <p:txBody>
          <a:bodyPr/>
          <a:lstStyle/>
          <a:p>
            <a:pPr lvl="0" fontAlgn="auto"/>
            <a:r>
              <a:rPr lang="en-US" sz="1600" dirty="0"/>
              <a:t>Amazon is an American international electronic commerce company that sells books, among many other things, shipping them directly to the consumer. There is no brick-and-mortar Amazon store. (Credit: modification of work by William Christiansen/Flickr Creative Commons)</a:t>
            </a:r>
          </a:p>
          <a:p>
            <a:endParaRPr lang="en-US" dirty="0"/>
          </a:p>
        </p:txBody>
      </p:sp>
      <p:sp>
        <p:nvSpPr>
          <p:cNvPr id="4" name="Footer Placeholder 3">
            <a:extLst>
              <a:ext uri="{FF2B5EF4-FFF2-40B4-BE49-F238E27FC236}">
                <a16:creationId xmlns:a16="http://schemas.microsoft.com/office/drawing/2014/main" id="{42526B42-0C7A-4EBB-BA0C-92EDD13391BB}"/>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Picture Placeholder 8" descr="amazon box">
            <a:extLst>
              <a:ext uri="{FF2B5EF4-FFF2-40B4-BE49-F238E27FC236}">
                <a16:creationId xmlns:a16="http://schemas.microsoft.com/office/drawing/2014/main" id="{BFEF598C-485B-4C9E-BB81-E4F97EC3B589}"/>
              </a:ext>
            </a:extLst>
          </p:cNvPr>
          <p:cNvPicPr>
            <a:picLocks noGrp="1" noChangeAspect="1"/>
          </p:cNvPicPr>
          <p:nvPr>
            <p:ph sz="quarter" idx="17"/>
          </p:nvPr>
        </p:nvPicPr>
        <p:blipFill>
          <a:blip r:embed="rId2"/>
          <a:stretch>
            <a:fillRect/>
          </a:stretch>
        </p:blipFill>
        <p:spPr>
          <a:xfrm>
            <a:off x="1516856" y="1307306"/>
            <a:ext cx="5943600" cy="3009900"/>
          </a:xfrm>
        </p:spPr>
      </p:pic>
    </p:spTree>
    <p:extLst>
      <p:ext uri="{BB962C8B-B14F-4D97-AF65-F5344CB8AC3E}">
        <p14:creationId xmlns:p14="http://schemas.microsoft.com/office/powerpoint/2010/main" val="697307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A293-267F-4CD0-AF37-AEB311666228}"/>
              </a:ext>
            </a:extLst>
          </p:cNvPr>
          <p:cNvSpPr>
            <a:spLocks noGrp="1"/>
          </p:cNvSpPr>
          <p:nvPr>
            <p:ph type="title"/>
          </p:nvPr>
        </p:nvSpPr>
        <p:spPr/>
        <p:txBody>
          <a:bodyPr/>
          <a:lstStyle/>
          <a:p>
            <a:r>
              <a:rPr lang="en-US" dirty="0"/>
              <a:t>Figure 7.2</a:t>
            </a:r>
          </a:p>
        </p:txBody>
      </p:sp>
      <p:sp>
        <p:nvSpPr>
          <p:cNvPr id="3" name="Text Placeholder 2">
            <a:extLst>
              <a:ext uri="{FF2B5EF4-FFF2-40B4-BE49-F238E27FC236}">
                <a16:creationId xmlns:a16="http://schemas.microsoft.com/office/drawing/2014/main" id="{B13B30AC-E657-4DDD-8419-4E3BE8E3A6F5}"/>
              </a:ext>
            </a:extLst>
          </p:cNvPr>
          <p:cNvSpPr>
            <a:spLocks noGrp="1"/>
          </p:cNvSpPr>
          <p:nvPr>
            <p:ph type="body" sz="quarter" idx="14"/>
          </p:nvPr>
        </p:nvSpPr>
        <p:spPr>
          <a:xfrm>
            <a:off x="457200" y="3863907"/>
            <a:ext cx="8062912" cy="2146457"/>
          </a:xfrm>
        </p:spPr>
        <p:txBody>
          <a:bodyPr/>
          <a:lstStyle/>
          <a:p>
            <a:r>
              <a:rPr lang="en-US" dirty="0"/>
              <a:t>Firms face different competitive situations. At one extreme—perfect competition—many firms are all trying to sell identical products. At the other extreme—monopoly—only one firm is selling the product, and this firm faces no competition. Monopolistic competition and oligopoly fall between the extremes of perfect competition and monopoly. Monopolistic competition is a situation with many firms selling similar, but not identical, products. Oligopoly is a situation with few firms that sell identical or similar products.</a:t>
            </a:r>
          </a:p>
          <a:p>
            <a:endParaRPr lang="en-US" dirty="0"/>
          </a:p>
        </p:txBody>
      </p:sp>
      <p:sp>
        <p:nvSpPr>
          <p:cNvPr id="4" name="Footer Placeholder 3">
            <a:extLst>
              <a:ext uri="{FF2B5EF4-FFF2-40B4-BE49-F238E27FC236}">
                <a16:creationId xmlns:a16="http://schemas.microsoft.com/office/drawing/2014/main" id="{362E0EF6-DF45-4255-B05E-3247B325B5EB}"/>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Firms face different competitive situations. At one extreme—perfect competition—many firms are all trying to sell identical products. At the other extreme—monopoly—only one firm is selling the product, and this firm faces no competition. Monopolistic competition and oligopoly fall between the extremes of perfect competition and monopoly. Monopolistic competition is a situation with many firms selling similar, but not identical, products. Oligopoly is a situation with few firms that sell identical or similar products.&#10;">
            <a:extLst>
              <a:ext uri="{FF2B5EF4-FFF2-40B4-BE49-F238E27FC236}">
                <a16:creationId xmlns:a16="http://schemas.microsoft.com/office/drawing/2014/main" id="{475E973B-033B-4263-BB14-386C7AC93766}"/>
              </a:ext>
            </a:extLst>
          </p:cNvPr>
          <p:cNvPicPr>
            <a:picLocks noGrp="1" noChangeAspect="1"/>
          </p:cNvPicPr>
          <p:nvPr>
            <p:ph sz="quarter" idx="17"/>
          </p:nvPr>
        </p:nvPicPr>
        <p:blipFill>
          <a:blip r:embed="rId2"/>
          <a:stretch>
            <a:fillRect/>
          </a:stretch>
        </p:blipFill>
        <p:spPr>
          <a:xfrm>
            <a:off x="1031925" y="1760605"/>
            <a:ext cx="6913463" cy="2103302"/>
          </a:xfrm>
          <a:prstGeom prst="rect">
            <a:avLst/>
          </a:prstGeom>
        </p:spPr>
      </p:pic>
    </p:spTree>
    <p:extLst>
      <p:ext uri="{BB962C8B-B14F-4D97-AF65-F5344CB8AC3E}">
        <p14:creationId xmlns:p14="http://schemas.microsoft.com/office/powerpoint/2010/main" val="3780681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379687F-44C2-4C0E-8065-1ACF8D7EF75B}"/>
              </a:ext>
            </a:extLst>
          </p:cNvPr>
          <p:cNvSpPr>
            <a:spLocks noGrp="1"/>
          </p:cNvSpPr>
          <p:nvPr>
            <p:ph type="title"/>
          </p:nvPr>
        </p:nvSpPr>
        <p:spPr/>
        <p:txBody>
          <a:bodyPr/>
          <a:lstStyle/>
          <a:p>
            <a:r>
              <a:rPr lang="en-US" dirty="0"/>
              <a:t>Figure 7.3</a:t>
            </a:r>
          </a:p>
        </p:txBody>
      </p:sp>
      <p:sp>
        <p:nvSpPr>
          <p:cNvPr id="3" name="Text Placeholder 2">
            <a:extLst>
              <a:ext uri="{FF2B5EF4-FFF2-40B4-BE49-F238E27FC236}">
                <a16:creationId xmlns:a16="http://schemas.microsoft.com/office/drawing/2014/main" id="{01219611-79B9-442D-A585-C670521558E2}"/>
              </a:ext>
            </a:extLst>
          </p:cNvPr>
          <p:cNvSpPr>
            <a:spLocks noGrp="1"/>
          </p:cNvSpPr>
          <p:nvPr>
            <p:ph type="body" sz="quarter" idx="14"/>
          </p:nvPr>
        </p:nvSpPr>
        <p:spPr/>
        <p:txBody>
          <a:bodyPr/>
          <a:lstStyle/>
          <a:p>
            <a:r>
              <a:rPr lang="en-US" dirty="0">
                <a:solidFill>
                  <a:schemeClr val="tx1"/>
                </a:solidFill>
              </a:rPr>
              <a:t>At zero production, the fixed costs of $160 are still present. As production increases, variable costs are added to fixed costs, and the total cost is the sum of the two.</a:t>
            </a:r>
          </a:p>
          <a:p>
            <a:endParaRPr lang="en-US" dirty="0"/>
          </a:p>
        </p:txBody>
      </p:sp>
      <p:sp>
        <p:nvSpPr>
          <p:cNvPr id="4" name="Footer Placeholder 3">
            <a:extLst>
              <a:ext uri="{FF2B5EF4-FFF2-40B4-BE49-F238E27FC236}">
                <a16:creationId xmlns:a16="http://schemas.microsoft.com/office/drawing/2014/main" id="{DCDF0067-129F-4EE2-B3D0-3CEEEBFF14C3}"/>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9" name="Content Placeholder 8" descr="At zero production, the fixed costs of $160 are still present. As production increases, variable costs are added to fixed costs, and the total cost is the sum of the two.&#10;">
            <a:extLst>
              <a:ext uri="{FF2B5EF4-FFF2-40B4-BE49-F238E27FC236}">
                <a16:creationId xmlns:a16="http://schemas.microsoft.com/office/drawing/2014/main" id="{4C89B1A8-924A-4743-AD88-F0087109E5A2}"/>
              </a:ext>
            </a:extLst>
          </p:cNvPr>
          <p:cNvPicPr>
            <a:picLocks noGrp="1" noChangeAspect="1"/>
          </p:cNvPicPr>
          <p:nvPr>
            <p:ph sz="quarter" idx="17"/>
          </p:nvPr>
        </p:nvPicPr>
        <p:blipFill>
          <a:blip r:embed="rId2"/>
          <a:stretch>
            <a:fillRect/>
          </a:stretch>
        </p:blipFill>
        <p:spPr>
          <a:xfrm>
            <a:off x="457200" y="2103194"/>
            <a:ext cx="3913188" cy="2616686"/>
          </a:xfrm>
          <a:prstGeom prst="rect">
            <a:avLst/>
          </a:prstGeom>
        </p:spPr>
      </p:pic>
    </p:spTree>
    <p:extLst>
      <p:ext uri="{BB962C8B-B14F-4D97-AF65-F5344CB8AC3E}">
        <p14:creationId xmlns:p14="http://schemas.microsoft.com/office/powerpoint/2010/main" val="305750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72EC-9962-4E05-A455-5172538F200D}"/>
              </a:ext>
            </a:extLst>
          </p:cNvPr>
          <p:cNvSpPr>
            <a:spLocks noGrp="1"/>
          </p:cNvSpPr>
          <p:nvPr>
            <p:ph type="title"/>
          </p:nvPr>
        </p:nvSpPr>
        <p:spPr/>
        <p:txBody>
          <a:bodyPr/>
          <a:lstStyle/>
          <a:p>
            <a:r>
              <a:rPr lang="en-US" dirty="0"/>
              <a:t>Figure 7.4</a:t>
            </a:r>
          </a:p>
        </p:txBody>
      </p:sp>
      <p:sp>
        <p:nvSpPr>
          <p:cNvPr id="3" name="Text Placeholder 2">
            <a:extLst>
              <a:ext uri="{FF2B5EF4-FFF2-40B4-BE49-F238E27FC236}">
                <a16:creationId xmlns:a16="http://schemas.microsoft.com/office/drawing/2014/main" id="{D375BFDE-8581-42FF-8F8E-D9704E740179}"/>
              </a:ext>
            </a:extLst>
          </p:cNvPr>
          <p:cNvSpPr>
            <a:spLocks noGrp="1"/>
          </p:cNvSpPr>
          <p:nvPr>
            <p:ph type="body" sz="half" idx="2"/>
          </p:nvPr>
        </p:nvSpPr>
        <p:spPr/>
        <p:txBody>
          <a:bodyPr>
            <a:normAutofit fontScale="92500" lnSpcReduction="10000"/>
          </a:bodyPr>
          <a:lstStyle/>
          <a:p>
            <a:r>
              <a:rPr lang="en-US" dirty="0">
                <a:solidFill>
                  <a:schemeClr val="tx1"/>
                </a:solidFill>
              </a:rPr>
              <a:t>The information on total costs, fixed cost, and variable cost can also be presented on a per-unit basis. Average total cost (ATC) is calculated by dividing total cost by the total quantity produced. The average total cost curve is typically U-shaped. Average variable cost (AVC) is calculated by dividing variable cost by the quantity produced. The average variable cost curve lies below the average total cost curve and is typically U-shaped or upward-sloping. Marginal cost (MC) is calculated by taking the change in total cost between two levels of output and dividing by the change in output. The marginal cost curve is upward-sloping.</a:t>
            </a:r>
          </a:p>
          <a:p>
            <a:endParaRPr lang="en-US" dirty="0"/>
          </a:p>
        </p:txBody>
      </p:sp>
      <p:pic>
        <p:nvPicPr>
          <p:cNvPr id="6" name="Picture Placeholder 5" descr="The information on total costs, fixed cost, and variable cost can also be presented on a per-unit basis. Average total cost (ATC) is calculated by dividing total cost by the total quantity produced. The average total cost curve is typically U-shaped. Average variable cost (AVC) is calculated by dividing variable cost by the quantity produced. The average variable cost curve lies below the average total cost curve and is typically U-shaped or upward-sloping. Marginal cost (MC) is calculated by taking the change in total cost between two levels of output and dividing by the change in output. The marginal cost curve is upward-sloping.&#10;">
            <a:extLst>
              <a:ext uri="{FF2B5EF4-FFF2-40B4-BE49-F238E27FC236}">
                <a16:creationId xmlns:a16="http://schemas.microsoft.com/office/drawing/2014/main" id="{0504A770-F306-4E6D-B9C6-0F0AEF7D8470}"/>
              </a:ext>
            </a:extLst>
          </p:cNvPr>
          <p:cNvPicPr>
            <a:picLocks noGrp="1" noChangeAspect="1"/>
          </p:cNvPicPr>
          <p:nvPr>
            <p:ph idx="1"/>
          </p:nvPr>
        </p:nvPicPr>
        <p:blipFill>
          <a:blip r:embed="rId2"/>
          <a:stretch>
            <a:fillRect/>
          </a:stretch>
        </p:blipFill>
        <p:spPr>
          <a:xfrm>
            <a:off x="3461479" y="1841500"/>
            <a:ext cx="5338892" cy="3997324"/>
          </a:xfrm>
        </p:spPr>
      </p:pic>
      <p:sp>
        <p:nvSpPr>
          <p:cNvPr id="4" name="Footer Placeholder 3">
            <a:extLst>
              <a:ext uri="{FF2B5EF4-FFF2-40B4-BE49-F238E27FC236}">
                <a16:creationId xmlns:a16="http://schemas.microsoft.com/office/drawing/2014/main" id="{A67C48F9-D05D-4951-8A56-E5715D5ADC88}"/>
              </a:ext>
            </a:extLst>
          </p:cNvPr>
          <p:cNvSpPr>
            <a:spLocks noGrp="1"/>
          </p:cNvSpPr>
          <p:nvPr>
            <p:ph type="ftr" sz="quarter" idx="11"/>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Tree>
    <p:extLst>
      <p:ext uri="{BB962C8B-B14F-4D97-AF65-F5344CB8AC3E}">
        <p14:creationId xmlns:p14="http://schemas.microsoft.com/office/powerpoint/2010/main" val="193817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DC30-6AB6-4CA9-B8A4-3584CF3DC3E8}"/>
              </a:ext>
            </a:extLst>
          </p:cNvPr>
          <p:cNvSpPr>
            <a:spLocks noGrp="1"/>
          </p:cNvSpPr>
          <p:nvPr>
            <p:ph type="title"/>
          </p:nvPr>
        </p:nvSpPr>
        <p:spPr/>
        <p:txBody>
          <a:bodyPr/>
          <a:lstStyle/>
          <a:p>
            <a:r>
              <a:rPr lang="en-US" dirty="0"/>
              <a:t>Figure 7.5</a:t>
            </a:r>
          </a:p>
        </p:txBody>
      </p:sp>
      <p:sp>
        <p:nvSpPr>
          <p:cNvPr id="3" name="Text Placeholder 2">
            <a:extLst>
              <a:ext uri="{FF2B5EF4-FFF2-40B4-BE49-F238E27FC236}">
                <a16:creationId xmlns:a16="http://schemas.microsoft.com/office/drawing/2014/main" id="{C0AB5A4E-4364-46D5-968C-CA2895AE124A}"/>
              </a:ext>
            </a:extLst>
          </p:cNvPr>
          <p:cNvSpPr>
            <a:spLocks noGrp="1"/>
          </p:cNvSpPr>
          <p:nvPr>
            <p:ph type="body" sz="quarter" idx="14"/>
          </p:nvPr>
        </p:nvSpPr>
        <p:spPr/>
        <p:txBody>
          <a:bodyPr/>
          <a:lstStyle/>
          <a:p>
            <a:pPr lvl="0" fontAlgn="auto"/>
            <a:r>
              <a:rPr lang="en-US" sz="1600" dirty="0"/>
              <a:t>A small factory like S produces 1,000 alarm clocks at an average cost of $12 per clock. A medium factory like M produces 2,000 alarm clocks at a cost of $8 per clock. A large factory like L produces 5,000 alarm clocks at a cost of $4 per clock. Economies of scale exist because the larger scale of production leads to lower average costs.</a:t>
            </a:r>
          </a:p>
          <a:p>
            <a:endParaRPr lang="en-US" dirty="0"/>
          </a:p>
        </p:txBody>
      </p:sp>
      <p:sp>
        <p:nvSpPr>
          <p:cNvPr id="4" name="Footer Placeholder 3">
            <a:extLst>
              <a:ext uri="{FF2B5EF4-FFF2-40B4-BE49-F238E27FC236}">
                <a16:creationId xmlns:a16="http://schemas.microsoft.com/office/drawing/2014/main" id="{3B71436B-6EC5-4628-AFB5-7FD74534EBB4}"/>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A small factory like S produces 1,000 alarm clocks at an average cost of $12 per clock. A medium factory like M produces 2,000 alarm clocks at a cost of $8 per clock. A large factory like L produces 5,000 alarm clocks at a cost of $4 per clock. Economies of scale exist because the larger scale of production leads to lower average costs.&#10;">
            <a:extLst>
              <a:ext uri="{FF2B5EF4-FFF2-40B4-BE49-F238E27FC236}">
                <a16:creationId xmlns:a16="http://schemas.microsoft.com/office/drawing/2014/main" id="{B4E7D6AF-59EF-4333-A23A-2DB59279937A}"/>
              </a:ext>
            </a:extLst>
          </p:cNvPr>
          <p:cNvPicPr>
            <a:picLocks noGrp="1" noChangeAspect="1"/>
          </p:cNvPicPr>
          <p:nvPr>
            <p:ph sz="quarter" idx="17"/>
          </p:nvPr>
        </p:nvPicPr>
        <p:blipFill>
          <a:blip r:embed="rId2"/>
          <a:stretch>
            <a:fillRect/>
          </a:stretch>
        </p:blipFill>
        <p:spPr>
          <a:xfrm>
            <a:off x="882560" y="1062553"/>
            <a:ext cx="7212193" cy="3499407"/>
          </a:xfrm>
          <a:prstGeom prst="rect">
            <a:avLst/>
          </a:prstGeom>
        </p:spPr>
      </p:pic>
    </p:spTree>
    <p:extLst>
      <p:ext uri="{BB962C8B-B14F-4D97-AF65-F5344CB8AC3E}">
        <p14:creationId xmlns:p14="http://schemas.microsoft.com/office/powerpoint/2010/main" val="3960536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8BBA-AA12-4196-9DB3-4C81860D0883}"/>
              </a:ext>
            </a:extLst>
          </p:cNvPr>
          <p:cNvSpPr>
            <a:spLocks noGrp="1"/>
          </p:cNvSpPr>
          <p:nvPr>
            <p:ph type="title"/>
          </p:nvPr>
        </p:nvSpPr>
        <p:spPr/>
        <p:txBody>
          <a:bodyPr/>
          <a:lstStyle/>
          <a:p>
            <a:r>
              <a:rPr lang="en-US" dirty="0"/>
              <a:t>Figure 7.6</a:t>
            </a:r>
          </a:p>
        </p:txBody>
      </p:sp>
      <p:sp>
        <p:nvSpPr>
          <p:cNvPr id="3" name="Text Placeholder 2">
            <a:extLst>
              <a:ext uri="{FF2B5EF4-FFF2-40B4-BE49-F238E27FC236}">
                <a16:creationId xmlns:a16="http://schemas.microsoft.com/office/drawing/2014/main" id="{75CD0CA3-FEB2-4089-9692-99AC49D11794}"/>
              </a:ext>
            </a:extLst>
          </p:cNvPr>
          <p:cNvSpPr>
            <a:spLocks noGrp="1"/>
          </p:cNvSpPr>
          <p:nvPr>
            <p:ph type="body" sz="quarter" idx="14"/>
          </p:nvPr>
        </p:nvSpPr>
        <p:spPr>
          <a:xfrm>
            <a:off x="457200" y="4457700"/>
            <a:ext cx="8062912" cy="1552664"/>
          </a:xfrm>
        </p:spPr>
        <p:txBody>
          <a:bodyPr/>
          <a:lstStyle/>
          <a:p>
            <a:pPr lvl="0" fontAlgn="auto"/>
            <a:r>
              <a:rPr lang="en-US" sz="1600" dirty="0"/>
              <a:t>The five different short-run average cost (SRAC) curves each represents a different level of fixed costs, from the low level of fixed costs at SRAC</a:t>
            </a:r>
            <a:r>
              <a:rPr lang="en-US" sz="1600" baseline="-25000" dirty="0"/>
              <a:t>1</a:t>
            </a:r>
            <a:r>
              <a:rPr lang="en-US" sz="1600" dirty="0"/>
              <a:t> to the high level of fixed costs at SRAC</a:t>
            </a:r>
            <a:r>
              <a:rPr lang="en-US" sz="1600" baseline="-25000" dirty="0"/>
              <a:t>5</a:t>
            </a:r>
            <a:r>
              <a:rPr lang="en-US" sz="1600" dirty="0"/>
              <a:t>. Other SRAC curves, not shown in the diagram, lie between the ones that are shown here. The long-run average cost (LRAC) curve shows the lowest cost for producing each quantity of output when fixed costs can vary, and so it is formed by the bottom edge of the family of SRAC curves. If a firm wished to produce quantity Q</a:t>
            </a:r>
            <a:r>
              <a:rPr lang="en-US" sz="1600" baseline="-25000" dirty="0"/>
              <a:t>3</a:t>
            </a:r>
            <a:r>
              <a:rPr lang="en-US" sz="1600" dirty="0"/>
              <a:t>, it would choose the fixed costs associated with SRAC</a:t>
            </a:r>
            <a:r>
              <a:rPr lang="en-US" sz="1600" baseline="-25000" dirty="0"/>
              <a:t>3</a:t>
            </a:r>
            <a:r>
              <a:rPr lang="en-US" sz="1600" dirty="0"/>
              <a:t>.</a:t>
            </a:r>
          </a:p>
          <a:p>
            <a:endParaRPr lang="en-US" dirty="0"/>
          </a:p>
        </p:txBody>
      </p:sp>
      <p:sp>
        <p:nvSpPr>
          <p:cNvPr id="4" name="Footer Placeholder 3">
            <a:extLst>
              <a:ext uri="{FF2B5EF4-FFF2-40B4-BE49-F238E27FC236}">
                <a16:creationId xmlns:a16="http://schemas.microsoft.com/office/drawing/2014/main" id="{749BB616-B224-4A66-AB1B-169FBD8CE51F}"/>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five different short-run average cost (SRAC) curves each represents a different level of fixed costs, from the low level of fixed costs at SRAC1 to the high level of fixed costs at SRAC5. Other SRAC curves, not shown in the diagram, lie between the ones that are shown here. The long-run average cost (LRAC) curve shows the lowest cost for producing each quantity of output when fixed costs can vary, and so it is formed by the bottom edge of the family of SRAC curves. If a firm wished to produce quantity Q3, it would choose the fixed costs associated with SRAC3.&#10;">
            <a:extLst>
              <a:ext uri="{FF2B5EF4-FFF2-40B4-BE49-F238E27FC236}">
                <a16:creationId xmlns:a16="http://schemas.microsoft.com/office/drawing/2014/main" id="{D2E2CB76-C940-4B89-8C59-0A86CE361465}"/>
              </a:ext>
            </a:extLst>
          </p:cNvPr>
          <p:cNvPicPr>
            <a:picLocks noGrp="1" noChangeAspect="1"/>
          </p:cNvPicPr>
          <p:nvPr>
            <p:ph sz="quarter" idx="17"/>
          </p:nvPr>
        </p:nvPicPr>
        <p:blipFill>
          <a:blip r:embed="rId2"/>
          <a:stretch>
            <a:fillRect/>
          </a:stretch>
        </p:blipFill>
        <p:spPr>
          <a:xfrm>
            <a:off x="1291027" y="1062553"/>
            <a:ext cx="6395258" cy="3499407"/>
          </a:xfrm>
          <a:prstGeom prst="rect">
            <a:avLst/>
          </a:prstGeom>
        </p:spPr>
      </p:pic>
    </p:spTree>
    <p:extLst>
      <p:ext uri="{BB962C8B-B14F-4D97-AF65-F5344CB8AC3E}">
        <p14:creationId xmlns:p14="http://schemas.microsoft.com/office/powerpoint/2010/main" val="156244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934F-6FC1-483A-A87B-7BDA64B150D3}"/>
              </a:ext>
            </a:extLst>
          </p:cNvPr>
          <p:cNvSpPr>
            <a:spLocks noGrp="1"/>
          </p:cNvSpPr>
          <p:nvPr>
            <p:ph type="title"/>
          </p:nvPr>
        </p:nvSpPr>
        <p:spPr/>
        <p:txBody>
          <a:bodyPr/>
          <a:lstStyle/>
          <a:p>
            <a:r>
              <a:rPr lang="en-US"/>
              <a:t>Chapter 7.7</a:t>
            </a:r>
          </a:p>
        </p:txBody>
      </p:sp>
      <p:sp>
        <p:nvSpPr>
          <p:cNvPr id="3" name="Text Placeholder 2">
            <a:extLst>
              <a:ext uri="{FF2B5EF4-FFF2-40B4-BE49-F238E27FC236}">
                <a16:creationId xmlns:a16="http://schemas.microsoft.com/office/drawing/2014/main" id="{BD0026D1-825F-47C4-8AAE-B45A60C621D2}"/>
              </a:ext>
            </a:extLst>
          </p:cNvPr>
          <p:cNvSpPr>
            <a:spLocks noGrp="1"/>
          </p:cNvSpPr>
          <p:nvPr>
            <p:ph type="body" sz="quarter" idx="14"/>
          </p:nvPr>
        </p:nvSpPr>
        <p:spPr>
          <a:xfrm>
            <a:off x="457200" y="4317577"/>
            <a:ext cx="8062912" cy="1692787"/>
          </a:xfrm>
        </p:spPr>
        <p:txBody>
          <a:bodyPr/>
          <a:lstStyle/>
          <a:p>
            <a:pPr marL="342900" lvl="0" indent="-342900" fontAlgn="auto">
              <a:buFont typeface="Arial" pitchFamily="34" charset="0"/>
              <a:buAutoNum type="alphaLcParenBoth"/>
            </a:pPr>
            <a:r>
              <a:rPr lang="en-US" sz="1400" dirty="0"/>
              <a:t>Low-cost firms will produce at output level R. When the LRAC curve has a clear minimum point, then any firm producing a different quantity will have higher costs. In this case, a firm producing at a quantity of 10,000 will produce at a lower average cost than a firm producing, say, 5,000 or 20,000 units. </a:t>
            </a:r>
          </a:p>
          <a:p>
            <a:pPr marL="342900" lvl="0" indent="-342900" fontAlgn="auto">
              <a:buFont typeface="Arial" pitchFamily="34" charset="0"/>
              <a:buAutoNum type="alphaLcParenBoth"/>
            </a:pPr>
            <a:r>
              <a:rPr lang="en-US" sz="1400" dirty="0"/>
              <a:t>Low-cost firms will produce between output levels R and S. When the LRAC curve has a flat bottom, then firms producing at any quantity along this flat bottom can compete. In this case, any firm producing a quantity between 5,000 and 20,000 can compete effectively, although firms producing less than 5,000 or more than 20,000 would face higher average costs and be unable to compete.</a:t>
            </a:r>
          </a:p>
          <a:p>
            <a:endParaRPr lang="en-US" dirty="0"/>
          </a:p>
        </p:txBody>
      </p:sp>
      <p:sp>
        <p:nvSpPr>
          <p:cNvPr id="4" name="Footer Placeholder 3">
            <a:extLst>
              <a:ext uri="{FF2B5EF4-FFF2-40B4-BE49-F238E27FC236}">
                <a16:creationId xmlns:a16="http://schemas.microsoft.com/office/drawing/2014/main" id="{F1A71EF6-8C61-4EC2-9B33-B31A2EBE1A8F}"/>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Low-cost firms will produce at output level R. When the LRAC curve has a clear minimum point, then any firm producing a different quantity will have higher costs. In this case, a firm producing at a quantity of 10,000 will produce at a lower average cost than a firm producing, say, 5,000 or 20,000 units. &#10;Low-cost firms will produce between output levels R and S. When the LRAC curve has a flat bottom, then firms producing at any quantity along this flat bottom can compete. In this case, any firm producing a quantity between 5,000 and 20,000 can compete effectively, although firms producing less than 5,000 or more than 20,000 would face higher average costs and be unable to compete.&#10;">
            <a:extLst>
              <a:ext uri="{FF2B5EF4-FFF2-40B4-BE49-F238E27FC236}">
                <a16:creationId xmlns:a16="http://schemas.microsoft.com/office/drawing/2014/main" id="{97B587CF-D7D7-4557-BA0F-5F1EC5770774}"/>
              </a:ext>
            </a:extLst>
          </p:cNvPr>
          <p:cNvPicPr>
            <a:picLocks noGrp="1" noChangeAspect="1"/>
          </p:cNvPicPr>
          <p:nvPr>
            <p:ph sz="quarter" idx="17"/>
          </p:nvPr>
        </p:nvPicPr>
        <p:blipFill>
          <a:blip r:embed="rId2"/>
          <a:stretch>
            <a:fillRect/>
          </a:stretch>
        </p:blipFill>
        <p:spPr>
          <a:xfrm>
            <a:off x="457200" y="1306936"/>
            <a:ext cx="8062913" cy="3010641"/>
          </a:xfrm>
          <a:prstGeom prst="rect">
            <a:avLst/>
          </a:prstGeom>
        </p:spPr>
      </p:pic>
    </p:spTree>
    <p:extLst>
      <p:ext uri="{BB962C8B-B14F-4D97-AF65-F5344CB8AC3E}">
        <p14:creationId xmlns:p14="http://schemas.microsoft.com/office/powerpoint/2010/main" val="40864122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Openstax custom template accessible rev2" id="{0364FDA8-3698-4138-97AC-EB8C23DD2C2F}" vid="{37AEB8B5-7FE0-446E-80DB-715BD07493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Openstax custom template accessible rev2</Template>
  <TotalTime>11</TotalTime>
  <Words>1091</Words>
  <Application>Microsoft Office PowerPoint</Application>
  <PresentationFormat>On-screen Show (4:3)</PresentationFormat>
  <Paragraphs>26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Black</vt:lpstr>
      <vt:lpstr>Calibri</vt:lpstr>
      <vt:lpstr>Essential</vt:lpstr>
      <vt:lpstr>Principles of microEconomics</vt:lpstr>
      <vt:lpstr>Figure 7.1</vt:lpstr>
      <vt:lpstr>Figure 7.2</vt:lpstr>
      <vt:lpstr>Figure 7.3</vt:lpstr>
      <vt:lpstr>Figure 7.4</vt:lpstr>
      <vt:lpstr>Figure 7.5</vt:lpstr>
      <vt:lpstr>Figure 7.6</vt:lpstr>
      <vt:lpstr>Chapter 7.7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Mintz</dc:creator>
  <cp:lastModifiedBy>Mark Mintz</cp:lastModifiedBy>
  <cp:revision>2</cp:revision>
  <dcterms:created xsi:type="dcterms:W3CDTF">2018-03-17T20:24:43Z</dcterms:created>
  <dcterms:modified xsi:type="dcterms:W3CDTF">2018-04-20T17:48:11Z</dcterms:modified>
</cp:coreProperties>
</file>