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3"/>
  </p:notesMasterIdLst>
  <p:handoutMasterIdLst>
    <p:handoutMasterId r:id="rId14"/>
  </p:handoutMasterIdLst>
  <p:sldIdLst>
    <p:sldId id="256" r:id="rId2"/>
    <p:sldId id="26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10" autoAdjust="0"/>
  </p:normalViewPr>
  <p:slideViewPr>
    <p:cSldViewPr snapToGrid="0" snapToObjects="1">
      <p:cViewPr varScale="1">
        <p:scale>
          <a:sx n="76" d="100"/>
          <a:sy n="76" d="100"/>
        </p:scale>
        <p:origin x="108" y="8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5" d="100"/>
          <a:sy n="75" d="100"/>
        </p:scale>
        <p:origin x="145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Mintz" userId="9214746d8cb2ed14" providerId="LiveId" clId="{58126CEB-0477-439D-8B2F-DC9F4ED94ABB}"/>
    <pc:docChg chg="addSld modSld sldOrd">
      <pc:chgData name="Mark Mintz" userId="9214746d8cb2ed14" providerId="LiveId" clId="{58126CEB-0477-439D-8B2F-DC9F4ED94ABB}" dt="2018-04-16T23:43:09.016" v="106" actId="962"/>
      <pc:docMkLst>
        <pc:docMk/>
      </pc:docMkLst>
      <pc:sldChg chg="modSp">
        <pc:chgData name="Mark Mintz" userId="9214746d8cb2ed14" providerId="LiveId" clId="{58126CEB-0477-439D-8B2F-DC9F4ED94ABB}" dt="2018-04-16T23:39:06.806" v="92" actId="962"/>
        <pc:sldMkLst>
          <pc:docMk/>
          <pc:sldMk cId="1686281186" sldId="256"/>
        </pc:sldMkLst>
        <pc:spChg chg="mod">
          <ac:chgData name="Mark Mintz" userId="9214746d8cb2ed14" providerId="LiveId" clId="{58126CEB-0477-439D-8B2F-DC9F4ED94ABB}" dt="2018-03-19T00:22:07.715" v="0" actId="14100"/>
          <ac:spMkLst>
            <pc:docMk/>
            <pc:sldMk cId="1686281186" sldId="256"/>
            <ac:spMk id="8" creationId="{E0352BBB-9B08-401D-B422-7195C73F06EC}"/>
          </ac:spMkLst>
        </pc:spChg>
        <pc:picChg chg="mod">
          <ac:chgData name="Mark Mintz" userId="9214746d8cb2ed14" providerId="LiveId" clId="{58126CEB-0477-439D-8B2F-DC9F4ED94ABB}" dt="2018-04-16T23:39:06.806" v="92" actId="962"/>
          <ac:picMkLst>
            <pc:docMk/>
            <pc:sldMk cId="1686281186" sldId="256"/>
            <ac:picMk id="9" creationId="{CE9AB873-3B6C-42DF-953C-FA3B3CCBF780}"/>
          </ac:picMkLst>
        </pc:picChg>
      </pc:sldChg>
      <pc:sldChg chg="addSp delSp modSp add">
        <pc:chgData name="Mark Mintz" userId="9214746d8cb2ed14" providerId="LiveId" clId="{58126CEB-0477-439D-8B2F-DC9F4ED94ABB}" dt="2018-04-16T23:41:52.060" v="94" actId="962"/>
        <pc:sldMkLst>
          <pc:docMk/>
          <pc:sldMk cId="756462592" sldId="257"/>
        </pc:sldMkLst>
        <pc:spChg chg="mod">
          <ac:chgData name="Mark Mintz" userId="9214746d8cb2ed14" providerId="LiveId" clId="{58126CEB-0477-439D-8B2F-DC9F4ED94ABB}" dt="2018-03-19T00:23:23.945" v="17" actId="14100"/>
          <ac:spMkLst>
            <pc:docMk/>
            <pc:sldMk cId="756462592" sldId="257"/>
            <ac:spMk id="2" creationId="{8A74A974-A632-44AB-8319-7977717BCB71}"/>
          </ac:spMkLst>
        </pc:spChg>
        <pc:spChg chg="mod">
          <ac:chgData name="Mark Mintz" userId="9214746d8cb2ed14" providerId="LiveId" clId="{58126CEB-0477-439D-8B2F-DC9F4ED94ABB}" dt="2018-03-19T00:23:40.354" v="23" actId="14100"/>
          <ac:spMkLst>
            <pc:docMk/>
            <pc:sldMk cId="756462592" sldId="257"/>
            <ac:spMk id="3" creationId="{6E68CDB7-635C-42EB-A798-AF3CCFFBC7B5}"/>
          </ac:spMkLst>
        </pc:spChg>
        <pc:spChg chg="add del">
          <ac:chgData name="Mark Mintz" userId="9214746d8cb2ed14" providerId="LiveId" clId="{58126CEB-0477-439D-8B2F-DC9F4ED94ABB}" dt="2018-03-19T00:23:29.787" v="20" actId="14100"/>
          <ac:spMkLst>
            <pc:docMk/>
            <pc:sldMk cId="756462592" sldId="257"/>
            <ac:spMk id="5" creationId="{CA56F2BE-0724-4D9F-9AFD-C17287909266}"/>
          </ac:spMkLst>
        </pc:spChg>
        <pc:picChg chg="add del">
          <ac:chgData name="Mark Mintz" userId="9214746d8cb2ed14" providerId="LiveId" clId="{58126CEB-0477-439D-8B2F-DC9F4ED94ABB}" dt="2018-03-19T00:23:29.698" v="19" actId="14100"/>
          <ac:picMkLst>
            <pc:docMk/>
            <pc:sldMk cId="756462592" sldId="257"/>
            <ac:picMk id="6" creationId="{0C176BEE-3C69-4DED-B05A-955A45FCA616}"/>
          </ac:picMkLst>
        </pc:picChg>
        <pc:picChg chg="add mod">
          <ac:chgData name="Mark Mintz" userId="9214746d8cb2ed14" providerId="LiveId" clId="{58126CEB-0477-439D-8B2F-DC9F4ED94ABB}" dt="2018-04-16T23:41:52.060" v="94" actId="962"/>
          <ac:picMkLst>
            <pc:docMk/>
            <pc:sldMk cId="756462592" sldId="257"/>
            <ac:picMk id="7" creationId="{6A08FA77-4EF8-4711-B5B0-68A382A3386A}"/>
          </ac:picMkLst>
        </pc:picChg>
      </pc:sldChg>
      <pc:sldChg chg="addSp delSp modSp add">
        <pc:chgData name="Mark Mintz" userId="9214746d8cb2ed14" providerId="LiveId" clId="{58126CEB-0477-439D-8B2F-DC9F4ED94ABB}" dt="2018-04-16T23:41:59.839" v="95" actId="962"/>
        <pc:sldMkLst>
          <pc:docMk/>
          <pc:sldMk cId="1238569659" sldId="258"/>
        </pc:sldMkLst>
        <pc:spChg chg="mod">
          <ac:chgData name="Mark Mintz" userId="9214746d8cb2ed14" providerId="LiveId" clId="{58126CEB-0477-439D-8B2F-DC9F4ED94ABB}" dt="2018-03-19T00:23:48.785" v="24" actId="14100"/>
          <ac:spMkLst>
            <pc:docMk/>
            <pc:sldMk cId="1238569659" sldId="258"/>
            <ac:spMk id="2" creationId="{3790F4F0-C6EF-4B8A-8358-1F55E3BFD57D}"/>
          </ac:spMkLst>
        </pc:spChg>
        <pc:spChg chg="mod">
          <ac:chgData name="Mark Mintz" userId="9214746d8cb2ed14" providerId="LiveId" clId="{58126CEB-0477-439D-8B2F-DC9F4ED94ABB}" dt="2018-03-19T00:24:06.464" v="30" actId="14100"/>
          <ac:spMkLst>
            <pc:docMk/>
            <pc:sldMk cId="1238569659" sldId="258"/>
            <ac:spMk id="3" creationId="{191B27A8-1820-43E3-8185-1F57CA51EB0C}"/>
          </ac:spMkLst>
        </pc:spChg>
        <pc:spChg chg="add del">
          <ac:chgData name="Mark Mintz" userId="9214746d8cb2ed14" providerId="LiveId" clId="{58126CEB-0477-439D-8B2F-DC9F4ED94ABB}" dt="2018-03-19T00:23:55.843" v="27" actId="14100"/>
          <ac:spMkLst>
            <pc:docMk/>
            <pc:sldMk cId="1238569659" sldId="258"/>
            <ac:spMk id="5" creationId="{2C802945-423B-4969-9640-43A6E6726825}"/>
          </ac:spMkLst>
        </pc:spChg>
        <pc:picChg chg="add del">
          <ac:chgData name="Mark Mintz" userId="9214746d8cb2ed14" providerId="LiveId" clId="{58126CEB-0477-439D-8B2F-DC9F4ED94ABB}" dt="2018-03-19T00:23:55.776" v="26" actId="14100"/>
          <ac:picMkLst>
            <pc:docMk/>
            <pc:sldMk cId="1238569659" sldId="258"/>
            <ac:picMk id="6" creationId="{1ACCADBE-10DF-4832-8072-A10359AB015C}"/>
          </ac:picMkLst>
        </pc:picChg>
        <pc:picChg chg="add mod">
          <ac:chgData name="Mark Mintz" userId="9214746d8cb2ed14" providerId="LiveId" clId="{58126CEB-0477-439D-8B2F-DC9F4ED94ABB}" dt="2018-04-16T23:41:59.839" v="95" actId="962"/>
          <ac:picMkLst>
            <pc:docMk/>
            <pc:sldMk cId="1238569659" sldId="258"/>
            <ac:picMk id="7" creationId="{8CDC7794-C3F9-4A2D-9AF2-BBC4E0F2586D}"/>
          </ac:picMkLst>
        </pc:picChg>
      </pc:sldChg>
      <pc:sldChg chg="addSp delSp modSp add">
        <pc:chgData name="Mark Mintz" userId="9214746d8cb2ed14" providerId="LiveId" clId="{58126CEB-0477-439D-8B2F-DC9F4ED94ABB}" dt="2018-04-16T23:42:13.413" v="98" actId="962"/>
        <pc:sldMkLst>
          <pc:docMk/>
          <pc:sldMk cId="1929893160" sldId="259"/>
        </pc:sldMkLst>
        <pc:spChg chg="mod">
          <ac:chgData name="Mark Mintz" userId="9214746d8cb2ed14" providerId="LiveId" clId="{58126CEB-0477-439D-8B2F-DC9F4ED94ABB}" dt="2018-03-19T00:24:15.626" v="31" actId="14100"/>
          <ac:spMkLst>
            <pc:docMk/>
            <pc:sldMk cId="1929893160" sldId="259"/>
            <ac:spMk id="2" creationId="{7CA09EF9-0A47-4520-BB66-4DB327B85809}"/>
          </ac:spMkLst>
        </pc:spChg>
        <pc:spChg chg="mod">
          <ac:chgData name="Mark Mintz" userId="9214746d8cb2ed14" providerId="LiveId" clId="{58126CEB-0477-439D-8B2F-DC9F4ED94ABB}" dt="2018-03-19T00:24:30.775" v="37" actId="14100"/>
          <ac:spMkLst>
            <pc:docMk/>
            <pc:sldMk cId="1929893160" sldId="259"/>
            <ac:spMk id="3" creationId="{A65E4F6E-090D-418E-A0A7-10FD79E0A0E8}"/>
          </ac:spMkLst>
        </pc:spChg>
        <pc:spChg chg="add del">
          <ac:chgData name="Mark Mintz" userId="9214746d8cb2ed14" providerId="LiveId" clId="{58126CEB-0477-439D-8B2F-DC9F4ED94ABB}" dt="2018-03-19T00:24:21.542" v="34" actId="14100"/>
          <ac:spMkLst>
            <pc:docMk/>
            <pc:sldMk cId="1929893160" sldId="259"/>
            <ac:spMk id="5" creationId="{92F4234D-DFE6-4289-89C4-B65D4816164B}"/>
          </ac:spMkLst>
        </pc:spChg>
        <pc:spChg chg="add del">
          <ac:chgData name="Mark Mintz" userId="9214746d8cb2ed14" providerId="LiveId" clId="{58126CEB-0477-439D-8B2F-DC9F4ED94ABB}" dt="2018-04-16T23:42:09.929" v="97"/>
          <ac:spMkLst>
            <pc:docMk/>
            <pc:sldMk cId="1929893160" sldId="259"/>
            <ac:spMk id="5" creationId="{ED4C582E-7EC2-4209-9722-AB5632A2E874}"/>
          </ac:spMkLst>
        </pc:spChg>
        <pc:picChg chg="add del">
          <ac:chgData name="Mark Mintz" userId="9214746d8cb2ed14" providerId="LiveId" clId="{58126CEB-0477-439D-8B2F-DC9F4ED94ABB}" dt="2018-03-19T00:24:21.475" v="33" actId="14100"/>
          <ac:picMkLst>
            <pc:docMk/>
            <pc:sldMk cId="1929893160" sldId="259"/>
            <ac:picMk id="6" creationId="{94558B90-A105-4BE5-8068-5F02231DD7A8}"/>
          </ac:picMkLst>
        </pc:picChg>
        <pc:picChg chg="add mod">
          <ac:chgData name="Mark Mintz" userId="9214746d8cb2ed14" providerId="LiveId" clId="{58126CEB-0477-439D-8B2F-DC9F4ED94ABB}" dt="2018-04-16T23:42:13.413" v="98" actId="962"/>
          <ac:picMkLst>
            <pc:docMk/>
            <pc:sldMk cId="1929893160" sldId="259"/>
            <ac:picMk id="7" creationId="{595F5324-8EE1-4B25-BAB6-AF0CC5C5B429}"/>
          </ac:picMkLst>
        </pc:picChg>
      </pc:sldChg>
      <pc:sldChg chg="addSp delSp modSp add">
        <pc:chgData name="Mark Mintz" userId="9214746d8cb2ed14" providerId="LiveId" clId="{58126CEB-0477-439D-8B2F-DC9F4ED94ABB}" dt="2018-04-16T23:42:25.810" v="101" actId="962"/>
        <pc:sldMkLst>
          <pc:docMk/>
          <pc:sldMk cId="4114530806" sldId="260"/>
        </pc:sldMkLst>
        <pc:spChg chg="mod">
          <ac:chgData name="Mark Mintz" userId="9214746d8cb2ed14" providerId="LiveId" clId="{58126CEB-0477-439D-8B2F-DC9F4ED94ABB}" dt="2018-03-19T00:24:43.689" v="38" actId="14100"/>
          <ac:spMkLst>
            <pc:docMk/>
            <pc:sldMk cId="4114530806" sldId="260"/>
            <ac:spMk id="2" creationId="{0BB68FE9-A2EE-4EEF-8710-E373EC31A3D1}"/>
          </ac:spMkLst>
        </pc:spChg>
        <pc:spChg chg="mod">
          <ac:chgData name="Mark Mintz" userId="9214746d8cb2ed14" providerId="LiveId" clId="{58126CEB-0477-439D-8B2F-DC9F4ED94ABB}" dt="2018-04-16T23:42:20.715" v="100"/>
          <ac:spMkLst>
            <pc:docMk/>
            <pc:sldMk cId="4114530806" sldId="260"/>
            <ac:spMk id="3" creationId="{AAA58646-7AC3-4D81-9B6F-DFDF7D120378}"/>
          </ac:spMkLst>
        </pc:spChg>
        <pc:spChg chg="add del">
          <ac:chgData name="Mark Mintz" userId="9214746d8cb2ed14" providerId="LiveId" clId="{58126CEB-0477-439D-8B2F-DC9F4ED94ABB}" dt="2018-03-19T00:24:50.454" v="41" actId="14100"/>
          <ac:spMkLst>
            <pc:docMk/>
            <pc:sldMk cId="4114530806" sldId="260"/>
            <ac:spMk id="5" creationId="{FCE383AD-39F0-4AC9-AEFD-C78DD7D6B67B}"/>
          </ac:spMkLst>
        </pc:spChg>
        <pc:picChg chg="add del">
          <ac:chgData name="Mark Mintz" userId="9214746d8cb2ed14" providerId="LiveId" clId="{58126CEB-0477-439D-8B2F-DC9F4ED94ABB}" dt="2018-03-19T00:24:50.378" v="40" actId="14100"/>
          <ac:picMkLst>
            <pc:docMk/>
            <pc:sldMk cId="4114530806" sldId="260"/>
            <ac:picMk id="6" creationId="{B39AABDA-2F96-4B95-BA13-33CCFA2EF6A0}"/>
          </ac:picMkLst>
        </pc:picChg>
        <pc:picChg chg="add mod">
          <ac:chgData name="Mark Mintz" userId="9214746d8cb2ed14" providerId="LiveId" clId="{58126CEB-0477-439D-8B2F-DC9F4ED94ABB}" dt="2018-04-16T23:42:25.810" v="101" actId="962"/>
          <ac:picMkLst>
            <pc:docMk/>
            <pc:sldMk cId="4114530806" sldId="260"/>
            <ac:picMk id="7" creationId="{568EE3B2-7C8B-4897-9FBF-8BBD5E31BC15}"/>
          </ac:picMkLst>
        </pc:picChg>
      </pc:sldChg>
      <pc:sldChg chg="addSp delSp modSp add">
        <pc:chgData name="Mark Mintz" userId="9214746d8cb2ed14" providerId="LiveId" clId="{58126CEB-0477-439D-8B2F-DC9F4ED94ABB}" dt="2018-04-16T23:42:35.837" v="102" actId="962"/>
        <pc:sldMkLst>
          <pc:docMk/>
          <pc:sldMk cId="577085530" sldId="261"/>
        </pc:sldMkLst>
        <pc:spChg chg="mod">
          <ac:chgData name="Mark Mintz" userId="9214746d8cb2ed14" providerId="LiveId" clId="{58126CEB-0477-439D-8B2F-DC9F4ED94ABB}" dt="2018-03-19T00:25:05.017" v="44" actId="14100"/>
          <ac:spMkLst>
            <pc:docMk/>
            <pc:sldMk cId="577085530" sldId="261"/>
            <ac:spMk id="2" creationId="{B2C19320-8E07-47FB-9E07-3153131A1DB3}"/>
          </ac:spMkLst>
        </pc:spChg>
        <pc:spChg chg="mod">
          <ac:chgData name="Mark Mintz" userId="9214746d8cb2ed14" providerId="LiveId" clId="{58126CEB-0477-439D-8B2F-DC9F4ED94ABB}" dt="2018-03-19T00:25:26.214" v="51" actId="14100"/>
          <ac:spMkLst>
            <pc:docMk/>
            <pc:sldMk cId="577085530" sldId="261"/>
            <ac:spMk id="3" creationId="{B04212B5-9E34-439A-BBDA-D41B5C9B1D18}"/>
          </ac:spMkLst>
        </pc:spChg>
        <pc:spChg chg="add del">
          <ac:chgData name="Mark Mintz" userId="9214746d8cb2ed14" providerId="LiveId" clId="{58126CEB-0477-439D-8B2F-DC9F4ED94ABB}" dt="2018-03-19T00:25:11.124" v="47" actId="14100"/>
          <ac:spMkLst>
            <pc:docMk/>
            <pc:sldMk cId="577085530" sldId="261"/>
            <ac:spMk id="5" creationId="{A1DBC99B-414E-44C8-83C1-AD1A6640E34E}"/>
          </ac:spMkLst>
        </pc:spChg>
        <pc:picChg chg="add del">
          <ac:chgData name="Mark Mintz" userId="9214746d8cb2ed14" providerId="LiveId" clId="{58126CEB-0477-439D-8B2F-DC9F4ED94ABB}" dt="2018-03-19T00:25:11.068" v="46" actId="14100"/>
          <ac:picMkLst>
            <pc:docMk/>
            <pc:sldMk cId="577085530" sldId="261"/>
            <ac:picMk id="6" creationId="{0DB2108C-8E6C-46AA-AFE7-71D2B395EE76}"/>
          </ac:picMkLst>
        </pc:picChg>
        <pc:picChg chg="add mod">
          <ac:chgData name="Mark Mintz" userId="9214746d8cb2ed14" providerId="LiveId" clId="{58126CEB-0477-439D-8B2F-DC9F4ED94ABB}" dt="2018-04-16T23:42:35.837" v="102" actId="962"/>
          <ac:picMkLst>
            <pc:docMk/>
            <pc:sldMk cId="577085530" sldId="261"/>
            <ac:picMk id="7" creationId="{B54EB424-43D2-4C88-B23E-71FC8FB75E00}"/>
          </ac:picMkLst>
        </pc:picChg>
      </pc:sldChg>
      <pc:sldChg chg="addSp delSp modSp add">
        <pc:chgData name="Mark Mintz" userId="9214746d8cb2ed14" providerId="LiveId" clId="{58126CEB-0477-439D-8B2F-DC9F4ED94ABB}" dt="2018-04-16T23:42:46.350" v="103" actId="962"/>
        <pc:sldMkLst>
          <pc:docMk/>
          <pc:sldMk cId="2251344331" sldId="262"/>
        </pc:sldMkLst>
        <pc:spChg chg="mod">
          <ac:chgData name="Mark Mintz" userId="9214746d8cb2ed14" providerId="LiveId" clId="{58126CEB-0477-439D-8B2F-DC9F4ED94ABB}" dt="2018-03-19T00:25:35.838" v="52" actId="14100"/>
          <ac:spMkLst>
            <pc:docMk/>
            <pc:sldMk cId="2251344331" sldId="262"/>
            <ac:spMk id="2" creationId="{87B4D439-F17D-40E6-923F-E3080D755C06}"/>
          </ac:spMkLst>
        </pc:spChg>
        <pc:spChg chg="mod">
          <ac:chgData name="Mark Mintz" userId="9214746d8cb2ed14" providerId="LiveId" clId="{58126CEB-0477-439D-8B2F-DC9F4ED94ABB}" dt="2018-03-19T00:25:49.343" v="57" actId="14100"/>
          <ac:spMkLst>
            <pc:docMk/>
            <pc:sldMk cId="2251344331" sldId="262"/>
            <ac:spMk id="3" creationId="{503EB62E-8E59-4AB5-A074-4281DDCDB871}"/>
          </ac:spMkLst>
        </pc:spChg>
        <pc:spChg chg="add del">
          <ac:chgData name="Mark Mintz" userId="9214746d8cb2ed14" providerId="LiveId" clId="{58126CEB-0477-439D-8B2F-DC9F4ED94ABB}" dt="2018-03-19T00:25:41.750" v="55" actId="14100"/>
          <ac:spMkLst>
            <pc:docMk/>
            <pc:sldMk cId="2251344331" sldId="262"/>
            <ac:spMk id="5" creationId="{079D63E5-3B0A-4770-97AD-BCAC959EC822}"/>
          </ac:spMkLst>
        </pc:spChg>
        <pc:picChg chg="add del">
          <ac:chgData name="Mark Mintz" userId="9214746d8cb2ed14" providerId="LiveId" clId="{58126CEB-0477-439D-8B2F-DC9F4ED94ABB}" dt="2018-03-19T00:25:41.638" v="54" actId="14100"/>
          <ac:picMkLst>
            <pc:docMk/>
            <pc:sldMk cId="2251344331" sldId="262"/>
            <ac:picMk id="6" creationId="{FB6EB84E-4110-4263-8221-8D7FCE1781B0}"/>
          </ac:picMkLst>
        </pc:picChg>
        <pc:picChg chg="add mod">
          <ac:chgData name="Mark Mintz" userId="9214746d8cb2ed14" providerId="LiveId" clId="{58126CEB-0477-439D-8B2F-DC9F4ED94ABB}" dt="2018-04-16T23:42:46.350" v="103" actId="962"/>
          <ac:picMkLst>
            <pc:docMk/>
            <pc:sldMk cId="2251344331" sldId="262"/>
            <ac:picMk id="7" creationId="{E391835C-2434-44CE-B346-85B9C0B10C75}"/>
          </ac:picMkLst>
        </pc:picChg>
      </pc:sldChg>
      <pc:sldChg chg="addSp delSp modSp add">
        <pc:chgData name="Mark Mintz" userId="9214746d8cb2ed14" providerId="LiveId" clId="{58126CEB-0477-439D-8B2F-DC9F4ED94ABB}" dt="2018-04-16T23:42:54.375" v="104" actId="962"/>
        <pc:sldMkLst>
          <pc:docMk/>
          <pc:sldMk cId="739500162" sldId="263"/>
        </pc:sldMkLst>
        <pc:spChg chg="mod">
          <ac:chgData name="Mark Mintz" userId="9214746d8cb2ed14" providerId="LiveId" clId="{58126CEB-0477-439D-8B2F-DC9F4ED94ABB}" dt="2018-03-19T00:25:59.766" v="58" actId="14100"/>
          <ac:spMkLst>
            <pc:docMk/>
            <pc:sldMk cId="739500162" sldId="263"/>
            <ac:spMk id="2" creationId="{97389FCF-8820-44C8-9169-8DBF7DCF895D}"/>
          </ac:spMkLst>
        </pc:spChg>
        <pc:spChg chg="mod">
          <ac:chgData name="Mark Mintz" userId="9214746d8cb2ed14" providerId="LiveId" clId="{58126CEB-0477-439D-8B2F-DC9F4ED94ABB}" dt="2018-03-19T00:26:16.582" v="65" actId="14100"/>
          <ac:spMkLst>
            <pc:docMk/>
            <pc:sldMk cId="739500162" sldId="263"/>
            <ac:spMk id="3" creationId="{DC9FA7E1-63B4-4070-BC35-B3D46FA9DC60}"/>
          </ac:spMkLst>
        </pc:spChg>
        <pc:spChg chg="add del">
          <ac:chgData name="Mark Mintz" userId="9214746d8cb2ed14" providerId="LiveId" clId="{58126CEB-0477-439D-8B2F-DC9F4ED94ABB}" dt="2018-03-19T00:26:06.631" v="63" actId="14100"/>
          <ac:spMkLst>
            <pc:docMk/>
            <pc:sldMk cId="739500162" sldId="263"/>
            <ac:spMk id="5" creationId="{4642165B-8C3A-4EF9-87CE-DC25B32CCB41}"/>
          </ac:spMkLst>
        </pc:spChg>
        <pc:picChg chg="add del">
          <ac:chgData name="Mark Mintz" userId="9214746d8cb2ed14" providerId="LiveId" clId="{58126CEB-0477-439D-8B2F-DC9F4ED94ABB}" dt="2018-03-19T00:26:06.580" v="62" actId="14100"/>
          <ac:picMkLst>
            <pc:docMk/>
            <pc:sldMk cId="739500162" sldId="263"/>
            <ac:picMk id="6" creationId="{4C2E55C7-8E62-4286-AB5C-7436D5D63BD3}"/>
          </ac:picMkLst>
        </pc:picChg>
        <pc:picChg chg="add mod">
          <ac:chgData name="Mark Mintz" userId="9214746d8cb2ed14" providerId="LiveId" clId="{58126CEB-0477-439D-8B2F-DC9F4ED94ABB}" dt="2018-04-16T23:42:54.375" v="104" actId="962"/>
          <ac:picMkLst>
            <pc:docMk/>
            <pc:sldMk cId="739500162" sldId="263"/>
            <ac:picMk id="7" creationId="{B574E850-03AF-4B83-94B6-7D628D0399F2}"/>
          </ac:picMkLst>
        </pc:picChg>
      </pc:sldChg>
      <pc:sldChg chg="addSp delSp modSp add">
        <pc:chgData name="Mark Mintz" userId="9214746d8cb2ed14" providerId="LiveId" clId="{58126CEB-0477-439D-8B2F-DC9F4ED94ABB}" dt="2018-04-16T23:43:02.050" v="105" actId="962"/>
        <pc:sldMkLst>
          <pc:docMk/>
          <pc:sldMk cId="1797274116" sldId="264"/>
        </pc:sldMkLst>
        <pc:spChg chg="mod">
          <ac:chgData name="Mark Mintz" userId="9214746d8cb2ed14" providerId="LiveId" clId="{58126CEB-0477-439D-8B2F-DC9F4ED94ABB}" dt="2018-03-19T00:26:25.204" v="66" actId="14100"/>
          <ac:spMkLst>
            <pc:docMk/>
            <pc:sldMk cId="1797274116" sldId="264"/>
            <ac:spMk id="2" creationId="{F1BC35E1-D361-4416-BCCA-69B3BED1CFA2}"/>
          </ac:spMkLst>
        </pc:spChg>
        <pc:spChg chg="mod">
          <ac:chgData name="Mark Mintz" userId="9214746d8cb2ed14" providerId="LiveId" clId="{58126CEB-0477-439D-8B2F-DC9F4ED94ABB}" dt="2018-03-19T00:26:44.707" v="72" actId="14100"/>
          <ac:spMkLst>
            <pc:docMk/>
            <pc:sldMk cId="1797274116" sldId="264"/>
            <ac:spMk id="3" creationId="{8BC6FDF9-FFD2-47E8-A8A4-D2415026281C}"/>
          </ac:spMkLst>
        </pc:spChg>
        <pc:spChg chg="add del">
          <ac:chgData name="Mark Mintz" userId="9214746d8cb2ed14" providerId="LiveId" clId="{58126CEB-0477-439D-8B2F-DC9F4ED94ABB}" dt="2018-03-19T00:26:31.034" v="69" actId="14100"/>
          <ac:spMkLst>
            <pc:docMk/>
            <pc:sldMk cId="1797274116" sldId="264"/>
            <ac:spMk id="5" creationId="{D675F43D-9FE0-4650-A28A-451991D17F92}"/>
          </ac:spMkLst>
        </pc:spChg>
        <pc:picChg chg="add del">
          <ac:chgData name="Mark Mintz" userId="9214746d8cb2ed14" providerId="LiveId" clId="{58126CEB-0477-439D-8B2F-DC9F4ED94ABB}" dt="2018-03-19T00:26:30.938" v="68" actId="14100"/>
          <ac:picMkLst>
            <pc:docMk/>
            <pc:sldMk cId="1797274116" sldId="264"/>
            <ac:picMk id="6" creationId="{2A41EC7D-752A-42C8-A7F9-04925C883D0E}"/>
          </ac:picMkLst>
        </pc:picChg>
        <pc:picChg chg="add mod">
          <ac:chgData name="Mark Mintz" userId="9214746d8cb2ed14" providerId="LiveId" clId="{58126CEB-0477-439D-8B2F-DC9F4ED94ABB}" dt="2018-04-16T23:43:02.050" v="105" actId="962"/>
          <ac:picMkLst>
            <pc:docMk/>
            <pc:sldMk cId="1797274116" sldId="264"/>
            <ac:picMk id="7" creationId="{1FD9E645-26AC-4919-B63D-998A39AD6C4A}"/>
          </ac:picMkLst>
        </pc:picChg>
      </pc:sldChg>
      <pc:sldChg chg="addSp delSp modSp add">
        <pc:chgData name="Mark Mintz" userId="9214746d8cb2ed14" providerId="LiveId" clId="{58126CEB-0477-439D-8B2F-DC9F4ED94ABB}" dt="2018-04-16T23:43:09.016" v="106" actId="962"/>
        <pc:sldMkLst>
          <pc:docMk/>
          <pc:sldMk cId="2160417096" sldId="265"/>
        </pc:sldMkLst>
        <pc:spChg chg="mod">
          <ac:chgData name="Mark Mintz" userId="9214746d8cb2ed14" providerId="LiveId" clId="{58126CEB-0477-439D-8B2F-DC9F4ED94ABB}" dt="2018-03-19T00:26:53.378" v="73" actId="14100"/>
          <ac:spMkLst>
            <pc:docMk/>
            <pc:sldMk cId="2160417096" sldId="265"/>
            <ac:spMk id="2" creationId="{3DC2348D-B8AF-4A26-B71F-AAD7065F99A2}"/>
          </ac:spMkLst>
        </pc:spChg>
        <pc:spChg chg="mod">
          <ac:chgData name="Mark Mintz" userId="9214746d8cb2ed14" providerId="LiveId" clId="{58126CEB-0477-439D-8B2F-DC9F4ED94ABB}" dt="2018-03-19T00:27:20.341" v="82" actId="14100"/>
          <ac:spMkLst>
            <pc:docMk/>
            <pc:sldMk cId="2160417096" sldId="265"/>
            <ac:spMk id="3" creationId="{F3D7D4B0-7BA5-4883-8B23-DB6B79FB673F}"/>
          </ac:spMkLst>
        </pc:spChg>
        <pc:spChg chg="add del">
          <ac:chgData name="Mark Mintz" userId="9214746d8cb2ed14" providerId="LiveId" clId="{58126CEB-0477-439D-8B2F-DC9F4ED94ABB}" dt="2018-03-19T00:27:01.659" v="78" actId="14100"/>
          <ac:spMkLst>
            <pc:docMk/>
            <pc:sldMk cId="2160417096" sldId="265"/>
            <ac:spMk id="5" creationId="{09CE5038-18F1-41EE-B3ED-982BCFE1E370}"/>
          </ac:spMkLst>
        </pc:spChg>
        <pc:picChg chg="add del">
          <ac:chgData name="Mark Mintz" userId="9214746d8cb2ed14" providerId="LiveId" clId="{58126CEB-0477-439D-8B2F-DC9F4ED94ABB}" dt="2018-03-19T00:27:01.586" v="77" actId="14100"/>
          <ac:picMkLst>
            <pc:docMk/>
            <pc:sldMk cId="2160417096" sldId="265"/>
            <ac:picMk id="6" creationId="{DAF1A2FC-FC3F-4425-B28A-6272E3D246FE}"/>
          </ac:picMkLst>
        </pc:picChg>
        <pc:picChg chg="add mod">
          <ac:chgData name="Mark Mintz" userId="9214746d8cb2ed14" providerId="LiveId" clId="{58126CEB-0477-439D-8B2F-DC9F4ED94ABB}" dt="2018-04-16T23:43:09.016" v="106" actId="962"/>
          <ac:picMkLst>
            <pc:docMk/>
            <pc:sldMk cId="2160417096" sldId="265"/>
            <ac:picMk id="7" creationId="{A2AF15FA-ADEB-4F8F-91A4-7FCA4C3654AA}"/>
          </ac:picMkLst>
        </pc:picChg>
      </pc:sldChg>
      <pc:sldChg chg="addSp delSp modSp add ord">
        <pc:chgData name="Mark Mintz" userId="9214746d8cb2ed14" providerId="LiveId" clId="{58126CEB-0477-439D-8B2F-DC9F4ED94ABB}" dt="2018-04-16T23:41:43.482" v="93" actId="962"/>
        <pc:sldMkLst>
          <pc:docMk/>
          <pc:sldMk cId="1621051152" sldId="266"/>
        </pc:sldMkLst>
        <pc:spChg chg="mod">
          <ac:chgData name="Mark Mintz" userId="9214746d8cb2ed14" providerId="LiveId" clId="{58126CEB-0477-439D-8B2F-DC9F4ED94ABB}" dt="2018-03-19T00:22:46.450" v="11" actId="14100"/>
          <ac:spMkLst>
            <pc:docMk/>
            <pc:sldMk cId="1621051152" sldId="266"/>
            <ac:spMk id="2" creationId="{8CEF191C-3C32-415B-AAD2-3C81F56DBF46}"/>
          </ac:spMkLst>
        </pc:spChg>
        <pc:spChg chg="mod">
          <ac:chgData name="Mark Mintz" userId="9214746d8cb2ed14" providerId="LiveId" clId="{58126CEB-0477-439D-8B2F-DC9F4ED94ABB}" dt="2018-03-19T00:23:02.302" v="15" actId="14100"/>
          <ac:spMkLst>
            <pc:docMk/>
            <pc:sldMk cId="1621051152" sldId="266"/>
            <ac:spMk id="3" creationId="{40B679E2-92F3-4E40-8FC7-93C2C3CB6A83}"/>
          </ac:spMkLst>
        </pc:spChg>
        <pc:spChg chg="add del">
          <ac:chgData name="Mark Mintz" userId="9214746d8cb2ed14" providerId="LiveId" clId="{58126CEB-0477-439D-8B2F-DC9F4ED94ABB}" dt="2018-03-19T00:22:56.236" v="14" actId="14100"/>
          <ac:spMkLst>
            <pc:docMk/>
            <pc:sldMk cId="1621051152" sldId="266"/>
            <ac:spMk id="5" creationId="{B3C9CC76-74AA-40F9-9717-444F743E3808}"/>
          </ac:spMkLst>
        </pc:spChg>
        <pc:picChg chg="add del">
          <ac:chgData name="Mark Mintz" userId="9214746d8cb2ed14" providerId="LiveId" clId="{58126CEB-0477-439D-8B2F-DC9F4ED94ABB}" dt="2018-03-19T00:22:56.081" v="13" actId="14100"/>
          <ac:picMkLst>
            <pc:docMk/>
            <pc:sldMk cId="1621051152" sldId="266"/>
            <ac:picMk id="6" creationId="{E5533B0A-184C-4B87-B886-BFA57188D2E2}"/>
          </ac:picMkLst>
        </pc:picChg>
        <pc:picChg chg="add mod">
          <ac:chgData name="Mark Mintz" userId="9214746d8cb2ed14" providerId="LiveId" clId="{58126CEB-0477-439D-8B2F-DC9F4ED94ABB}" dt="2018-04-16T23:41:43.482" v="93" actId="962"/>
          <ac:picMkLst>
            <pc:docMk/>
            <pc:sldMk cId="1621051152" sldId="266"/>
            <ac:picMk id="7" creationId="{E0F532F3-E003-4096-8038-EF6CC2DC99E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dirty="0"/>
              <a:t>Openstax.org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4/16/2018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dirty="0"/>
              <a:t>Openstax.org</a:t>
            </a: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3BFA0D5-489E-4F6E-8EE4-A7C35AAB5028}" type="datetimeFigureOut">
              <a:rPr lang="en-US" smtClean="0"/>
              <a:t>4/16/2018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CFCF-EE82-42FD-84B2-8BFC178C5F3A}" type="slidenum">
              <a:rPr lang="en-US" smtClean="0"/>
              <a:t>‹#›</a:t>
            </a:fld>
            <a:endParaRPr lang="en-US"/>
          </a:p>
        </p:txBody>
      </p:sp>
    </p:spTree>
    <p:extLst>
      <p:ext uri="{BB962C8B-B14F-4D97-AF65-F5344CB8AC3E}">
        <p14:creationId xmlns:p14="http://schemas.microsoft.com/office/powerpoint/2010/main" val="20703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BF51CF02-DCA1-4935-9F62-E8470E52138D}"/>
              </a:ext>
            </a:extLst>
          </p:cNvPr>
          <p:cNvSpPr>
            <a:spLocks noGrp="1"/>
          </p:cNvSpPr>
          <p:nvPr>
            <p:ph type="title"/>
          </p:nvPr>
        </p:nvSpPr>
        <p:spPr>
          <a:xfrm>
            <a:off x="457199" y="172730"/>
            <a:ext cx="6501865" cy="548145"/>
          </a:xfrm>
          <a:prstGeom prst="rect">
            <a:avLst/>
          </a:prstGeom>
        </p:spPr>
        <p:txBody>
          <a:bodyPr/>
          <a:lstStyle/>
          <a:p>
            <a:r>
              <a:rPr lang="en-US"/>
              <a:t>Click to edit Master title style</a:t>
            </a:r>
          </a:p>
        </p:txBody>
      </p:sp>
      <p:sp>
        <p:nvSpPr>
          <p:cNvPr id="8" name="Text Placeholder 10">
            <a:extLst>
              <a:ext uri="{FF2B5EF4-FFF2-40B4-BE49-F238E27FC236}">
                <a16:creationId xmlns:a16="http://schemas.microsoft.com/office/drawing/2014/main" id="{82A17044-2402-4F3F-ADD2-943047B090D7}"/>
              </a:ext>
            </a:extLst>
          </p:cNvPr>
          <p:cNvSpPr>
            <a:spLocks noGrp="1"/>
          </p:cNvSpPr>
          <p:nvPr>
            <p:ph type="body" sz="quarter" idx="14"/>
          </p:nvPr>
        </p:nvSpPr>
        <p:spPr>
          <a:xfrm>
            <a:off x="4606925" y="1107618"/>
            <a:ext cx="3913188" cy="4607382"/>
          </a:xfrm>
          <a:prstGeom prst="rect">
            <a:avLst/>
          </a:prstGeo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2">
            <a:extLst>
              <a:ext uri="{FF2B5EF4-FFF2-40B4-BE49-F238E27FC236}">
                <a16:creationId xmlns:a16="http://schemas.microsoft.com/office/drawing/2014/main" id="{87337C0F-874E-4781-BE93-F9C9802153E6}"/>
              </a:ext>
            </a:extLst>
          </p:cNvPr>
          <p:cNvSpPr>
            <a:spLocks noGrp="1"/>
          </p:cNvSpPr>
          <p:nvPr>
            <p:ph type="dt" sz="half" idx="15"/>
          </p:nvPr>
        </p:nvSpPr>
        <p:spPr>
          <a:xfrm>
            <a:off x="457200" y="6172200"/>
            <a:ext cx="3429000" cy="304800"/>
          </a:xfrm>
          <a:prstGeom prst="rect">
            <a:avLst/>
          </a:prstGeom>
        </p:spPr>
        <p:txBody>
          <a:bodyPr/>
          <a:lstStyle/>
          <a:p>
            <a:pPr>
              <a:defRPr/>
            </a:pPr>
            <a:fld id="{16868E2D-99D6-4912-96E1-F5687192FDB1}" type="datetime4">
              <a:rPr lang="en-US" smtClean="0"/>
              <a:t>April 16, 2018</a:t>
            </a:fld>
            <a:endParaRPr lang="en-US" dirty="0"/>
          </a:p>
        </p:txBody>
      </p:sp>
      <p:sp>
        <p:nvSpPr>
          <p:cNvPr id="13" name="Footer Placeholder 3">
            <a:extLst>
              <a:ext uri="{FF2B5EF4-FFF2-40B4-BE49-F238E27FC236}">
                <a16:creationId xmlns:a16="http://schemas.microsoft.com/office/drawing/2014/main" id="{DA17B5D4-CA49-470A-930C-4B51DDA8A9F9}"/>
              </a:ext>
            </a:extLst>
          </p:cNvPr>
          <p:cNvSpPr>
            <a:spLocks noGrp="1"/>
          </p:cNvSpPr>
          <p:nvPr>
            <p:ph type="ftr" sz="quarter" idx="16"/>
          </p:nvPr>
        </p:nvSpPr>
        <p:spPr>
          <a:xfrm>
            <a:off x="457201" y="6477000"/>
            <a:ext cx="7743524" cy="284163"/>
          </a:xfrm>
          <a:prstGeom prst="rect">
            <a:avLst/>
          </a:prstGeom>
        </p:spPr>
        <p:txBody>
          <a:bodyPr/>
          <a:lstStyle/>
          <a:p>
            <a:pPr>
              <a:defRPr/>
            </a:pPr>
            <a:r>
              <a:rPr lang="en-US" dirty="0"/>
              <a:t>This OpenStax ancillary resource is © Rice University under a CC-BY 4.0 </a:t>
            </a:r>
            <a:r>
              <a:rPr lang="en-US" dirty="0" err="1"/>
              <a:t>Interntional</a:t>
            </a:r>
            <a:r>
              <a:rPr lang="en-US" dirty="0"/>
              <a:t> license; it may be reproduced or modified but must be attributed to OpenStax, Rice University and any changes must be noted. Any images credited to other sources are similarly available for reproduction, but must be attributed to their sources. </a:t>
            </a:r>
          </a:p>
        </p:txBody>
      </p:sp>
      <p:sp>
        <p:nvSpPr>
          <p:cNvPr id="14" name="Content Placeholder 4">
            <a:extLst>
              <a:ext uri="{FF2B5EF4-FFF2-40B4-BE49-F238E27FC236}">
                <a16:creationId xmlns:a16="http://schemas.microsoft.com/office/drawing/2014/main" id="{66C69943-1A05-49D5-9FD4-B995C3712ED0}"/>
              </a:ext>
            </a:extLst>
          </p:cNvPr>
          <p:cNvSpPr>
            <a:spLocks noGrp="1"/>
          </p:cNvSpPr>
          <p:nvPr>
            <p:ph sz="quarter" idx="17"/>
          </p:nvPr>
        </p:nvSpPr>
        <p:spPr>
          <a:xfrm>
            <a:off x="457199" y="1108074"/>
            <a:ext cx="3913187" cy="46069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66F6D9E-77DC-4EBA-B129-8DBD311A064D}"/>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86B8393D-A323-4D3C-971D-1E8E86D19010}"/>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
            <a:extLst>
              <a:ext uri="{FF2B5EF4-FFF2-40B4-BE49-F238E27FC236}">
                <a16:creationId xmlns:a16="http://schemas.microsoft.com/office/drawing/2014/main" id="{7304BD76-685F-4008-B467-7A22256588C6}"/>
              </a:ext>
            </a:extLst>
          </p:cNvPr>
          <p:cNvSpPr>
            <a:spLocks noGrp="1"/>
          </p:cNvSpPr>
          <p:nvPr>
            <p:ph type="dt" sz="half" idx="15"/>
          </p:nvPr>
        </p:nvSpPr>
        <p:spPr>
          <a:xfrm>
            <a:off x="457200" y="6172200"/>
            <a:ext cx="3429000" cy="304800"/>
          </a:xfrm>
          <a:prstGeom prst="rect">
            <a:avLst/>
          </a:prstGeom>
        </p:spPr>
        <p:txBody>
          <a:bodyPr/>
          <a:lstStyle/>
          <a:p>
            <a:pPr>
              <a:defRPr/>
            </a:pPr>
            <a:fld id="{9E9B29BD-0683-4E6A-A429-544CAFC69C41}" type="datetime4">
              <a:rPr lang="en-US" smtClean="0"/>
              <a:t>April 16, 2018</a:t>
            </a:fld>
            <a:endParaRPr lang="en-US" dirty="0"/>
          </a:p>
        </p:txBody>
      </p:sp>
      <p:sp>
        <p:nvSpPr>
          <p:cNvPr id="13" name="Footer Placeholder 2">
            <a:extLst>
              <a:ext uri="{FF2B5EF4-FFF2-40B4-BE49-F238E27FC236}">
                <a16:creationId xmlns:a16="http://schemas.microsoft.com/office/drawing/2014/main" id="{0DA0D4B7-3B7E-4A50-8180-8025B5229FE4}"/>
              </a:ext>
            </a:extLst>
          </p:cNvPr>
          <p:cNvSpPr>
            <a:spLocks noGrp="1"/>
          </p:cNvSpPr>
          <p:nvPr>
            <p:ph type="ftr" sz="quarter" idx="16"/>
          </p:nvPr>
        </p:nvSpPr>
        <p:spPr>
          <a:xfrm>
            <a:off x="457199" y="6492875"/>
            <a:ext cx="7739449" cy="284163"/>
          </a:xfrm>
          <a:prstGeom prst="rect">
            <a:avLst/>
          </a:prstGeom>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14" name="Content Placeholder 4">
            <a:extLst>
              <a:ext uri="{FF2B5EF4-FFF2-40B4-BE49-F238E27FC236}">
                <a16:creationId xmlns:a16="http://schemas.microsoft.com/office/drawing/2014/main" id="{E7114D66-4567-4100-94EE-3E96FE0AA65F}"/>
              </a:ext>
            </a:extLst>
          </p:cNvPr>
          <p:cNvSpPr>
            <a:spLocks noGrp="1"/>
          </p:cNvSpPr>
          <p:nvPr>
            <p:ph sz="quarter" idx="17" hasCustomPrompt="1"/>
          </p:nvPr>
        </p:nvSpPr>
        <p:spPr>
          <a:xfrm>
            <a:off x="457200" y="1001713"/>
            <a:ext cx="8062913" cy="3621087"/>
          </a:xfrm>
          <a:prstGeom prst="rect">
            <a:avLst/>
          </a:prstGeom>
        </p:spPr>
        <p:txBody>
          <a:bodyPr/>
          <a:lstStyle>
            <a:lvl1pPr>
              <a:defRPr/>
            </a:lvl1p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1AA917-36BF-4572-A960-8D94CA82B6B6}"/>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3D8E5504-7B64-4DF0-826E-9E00E75D788B}"/>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47AFFB8F-BB97-492E-B89F-557E6E928CC3}"/>
              </a:ext>
            </a:extLst>
          </p:cNvPr>
          <p:cNvSpPr>
            <a:spLocks noGrp="1"/>
          </p:cNvSpPr>
          <p:nvPr>
            <p:ph type="dt" sz="half" idx="15"/>
          </p:nvPr>
        </p:nvSpPr>
        <p:spPr>
          <a:xfrm>
            <a:off x="457200" y="6172200"/>
            <a:ext cx="3429000" cy="304800"/>
          </a:xfrm>
          <a:prstGeom prst="rect">
            <a:avLst/>
          </a:prstGeom>
        </p:spPr>
        <p:txBody>
          <a:bodyPr/>
          <a:lstStyle>
            <a:lvl1pPr>
              <a:defRPr/>
            </a:lvl1pPr>
          </a:lstStyle>
          <a:p>
            <a:pPr>
              <a:defRPr/>
            </a:pPr>
            <a:fld id="{5132AE36-52DF-4448-8974-B8C578393E47}" type="datetime4">
              <a:rPr lang="en-US" smtClean="0"/>
              <a:t>April 16, 2018</a:t>
            </a:fld>
            <a:endParaRPr lang="en-US"/>
          </a:p>
        </p:txBody>
      </p:sp>
      <p:sp>
        <p:nvSpPr>
          <p:cNvPr id="14" name="Slide Number Placeholder 5">
            <a:extLst>
              <a:ext uri="{FF2B5EF4-FFF2-40B4-BE49-F238E27FC236}">
                <a16:creationId xmlns:a16="http://schemas.microsoft.com/office/drawing/2014/main" id="{A006A296-E61C-46B8-A962-A14FFD2FA9DE}"/>
              </a:ext>
            </a:extLst>
          </p:cNvPr>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2C3785B0-FE98-4A5B-9A50-1292CD97EBC4}" type="slidenum">
              <a:rPr lang="en-US"/>
              <a:pPr>
                <a:defRPr/>
              </a:pPr>
              <a:t>‹#›</a:t>
            </a:fld>
            <a:endParaRPr lang="en-US"/>
          </a:p>
        </p:txBody>
      </p:sp>
      <p:sp>
        <p:nvSpPr>
          <p:cNvPr id="15" name="Footer Placeholder 4">
            <a:extLst>
              <a:ext uri="{FF2B5EF4-FFF2-40B4-BE49-F238E27FC236}">
                <a16:creationId xmlns:a16="http://schemas.microsoft.com/office/drawing/2014/main" id="{EE752232-2CFF-438B-AF36-69C81909EF77}"/>
              </a:ext>
            </a:extLst>
          </p:cNvPr>
          <p:cNvSpPr>
            <a:spLocks noGrp="1"/>
          </p:cNvSpPr>
          <p:nvPr>
            <p:ph type="ftr" sz="quarter" idx="16"/>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6" name="Content Placeholder 3">
            <a:extLst>
              <a:ext uri="{FF2B5EF4-FFF2-40B4-BE49-F238E27FC236}">
                <a16:creationId xmlns:a16="http://schemas.microsoft.com/office/drawing/2014/main" id="{3B45039F-C9D3-485B-B0A7-FAA54BF6D5A3}"/>
              </a:ext>
            </a:extLst>
          </p:cNvPr>
          <p:cNvSpPr>
            <a:spLocks noGrp="1"/>
          </p:cNvSpPr>
          <p:nvPr>
            <p:ph sz="quarter" idx="18"/>
          </p:nvPr>
        </p:nvSpPr>
        <p:spPr>
          <a:xfrm>
            <a:off x="457200" y="1049338"/>
            <a:ext cx="4114800"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1">
            <a:extLst>
              <a:ext uri="{FF2B5EF4-FFF2-40B4-BE49-F238E27FC236}">
                <a16:creationId xmlns:a16="http://schemas.microsoft.com/office/drawing/2014/main" id="{F6980BCC-5DE6-4949-AFC5-BDFC4EB6A42A}"/>
              </a:ext>
            </a:extLst>
          </p:cNvPr>
          <p:cNvSpPr>
            <a:spLocks noGrp="1"/>
          </p:cNvSpPr>
          <p:nvPr>
            <p:ph sz="quarter" idx="19"/>
          </p:nvPr>
        </p:nvSpPr>
        <p:spPr>
          <a:xfrm>
            <a:off x="4572000" y="1049338"/>
            <a:ext cx="3948113"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98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457200" y="1600200"/>
            <a:ext cx="3008313" cy="4480560"/>
          </a:xfrm>
          <a:prstGeom prst="rect">
            <a:avLst/>
          </a:prstGeo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1600200"/>
            <a:ext cx="5111750" cy="4480560"/>
          </a:xfrm>
          <a:prstGeom prst="rect">
            <a:avLst/>
          </a:prstGeo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172200"/>
            <a:ext cx="3429000" cy="304800"/>
          </a:xfrm>
          <a:prstGeom prst="rect">
            <a:avLst/>
          </a:prstGeom>
        </p:spPr>
        <p:txBody>
          <a:bodyPr/>
          <a:lstStyle>
            <a:lvl1pPr>
              <a:defRPr/>
            </a:lvl1pPr>
          </a:lstStyle>
          <a:p>
            <a:pPr>
              <a:defRPr/>
            </a:pPr>
            <a:fld id="{4935B992-D2B0-4369-BA32-FFEE2EE77B41}" type="datetime4">
              <a:rPr lang="en-US" smtClean="0"/>
              <a:t>April 16, 2018</a:t>
            </a:fld>
            <a:endParaRPr lang="en-US"/>
          </a:p>
        </p:txBody>
      </p:sp>
      <p:sp>
        <p:nvSpPr>
          <p:cNvPr id="7" name="Slide Number Placeholder 6"/>
          <p:cNvSpPr>
            <a:spLocks noGrp="1"/>
          </p:cNvSpPr>
          <p:nvPr>
            <p:ph type="sldNum" sz="quarter" idx="12"/>
          </p:nvPr>
        </p:nvSpPr>
        <p:spPr>
          <a:xfrm rot="16200000">
            <a:off x="8044657" y="683419"/>
            <a:ext cx="1316037" cy="365125"/>
          </a:xfrm>
          <a:prstGeom prst="rect">
            <a:avLst/>
          </a:prstGeom>
        </p:spPr>
        <p:txBody>
          <a:bodyPr/>
          <a:lstStyle>
            <a:lvl1pPr>
              <a:defRPr/>
            </a:lvl1pPr>
          </a:lstStyle>
          <a:p>
            <a:pPr>
              <a:defRPr/>
            </a:pPr>
            <a:fld id="{6158F162-EC8D-4B5B-975F-B8B0EEBB18C6}" type="slidenum">
              <a:rPr lang="en-US"/>
              <a:pPr>
                <a:defRPr/>
              </a:pPr>
              <a:t>‹#›</a:t>
            </a:fld>
            <a:endParaRPr lang="en-US"/>
          </a:p>
        </p:txBody>
      </p:sp>
      <p:sp>
        <p:nvSpPr>
          <p:cNvPr id="6" name="Footer Placeholder 5"/>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B7AE221-F408-4F12-918E-BB0BB235A7D5}"/>
              </a:ext>
            </a:extLst>
          </p:cNvPr>
          <p:cNvSpPr>
            <a:spLocks noGrp="1"/>
          </p:cNvSpPr>
          <p:nvPr>
            <p:ph type="title" hasCustomPrompt="1"/>
          </p:nvPr>
        </p:nvSpPr>
        <p:spPr>
          <a:xfrm>
            <a:off x="96253" y="895148"/>
            <a:ext cx="8932243" cy="628851"/>
          </a:xfrm>
          <a:prstGeom prst="rect">
            <a:avLst/>
          </a:prstGeom>
        </p:spPr>
        <p:txBody>
          <a:bodyPr/>
          <a:lstStyle>
            <a:lvl1pPr algn="ctr">
              <a:defRPr lang="en-US" sz="3500" kern="1200" cap="all" spc="-60" baseline="0" smtClean="0">
                <a:solidFill>
                  <a:srgbClr val="6CB255"/>
                </a:solidFill>
                <a:latin typeface="+mj-lt"/>
                <a:ea typeface="+mj-ea"/>
                <a:cs typeface="+mj-cs"/>
              </a:defRPr>
            </a:lvl1pPr>
          </a:lstStyle>
          <a:p>
            <a:r>
              <a:rPr lang="en-US" dirty="0"/>
              <a:t>Course Name</a:t>
            </a:r>
          </a:p>
        </p:txBody>
      </p:sp>
      <p:sp>
        <p:nvSpPr>
          <p:cNvPr id="16" name="Text Placeholder 15">
            <a:extLst>
              <a:ext uri="{FF2B5EF4-FFF2-40B4-BE49-F238E27FC236}">
                <a16:creationId xmlns:a16="http://schemas.microsoft.com/office/drawing/2014/main" id="{D2299EAA-4987-485F-A04E-5DF73FA00A0B}"/>
              </a:ext>
            </a:extLst>
          </p:cNvPr>
          <p:cNvSpPr>
            <a:spLocks noGrp="1"/>
          </p:cNvSpPr>
          <p:nvPr>
            <p:ph type="body" sz="quarter" idx="13" hasCustomPrompt="1"/>
          </p:nvPr>
        </p:nvSpPr>
        <p:spPr>
          <a:xfrm>
            <a:off x="1305727" y="1562894"/>
            <a:ext cx="6513294" cy="848257"/>
          </a:xfrm>
          <a:prstGeom prst="rect">
            <a:avLst/>
          </a:prstGeom>
        </p:spPr>
        <p:txBody>
          <a:bodyPr/>
          <a:lstStyle>
            <a:lvl1pPr algn="ctr">
              <a:defRPr lang="en-US" sz="2000" b="1" kern="1200" cap="none" spc="-60" baseline="0" dirty="0" smtClean="0">
                <a:solidFill>
                  <a:srgbClr val="212F62"/>
                </a:solidFill>
                <a:latin typeface="+mn-lt"/>
                <a:ea typeface="+mj-ea"/>
                <a:cs typeface="+mj-cs"/>
              </a:defRPr>
            </a:lvl1pPr>
            <a:lvl2pPr marL="274637" indent="0" algn="ctr">
              <a:buNone/>
              <a:defRPr lang="en-US" sz="1600" kern="1200" cap="none" spc="-60" baseline="0" dirty="0" smtClean="0">
                <a:solidFill>
                  <a:schemeClr val="tx1"/>
                </a:solidFill>
                <a:latin typeface="+mn-lt"/>
                <a:ea typeface="+mj-ea"/>
                <a:cs typeface="+mj-cs"/>
              </a:defRPr>
            </a:lvl2pPr>
          </a:lstStyle>
          <a:p>
            <a:pPr lvl="0"/>
            <a:r>
              <a:rPr lang="en-US" dirty="0"/>
              <a:t>Chapter # Chapter Title</a:t>
            </a:r>
          </a:p>
          <a:p>
            <a:pPr lvl="1"/>
            <a:r>
              <a:rPr lang="en-US" dirty="0" err="1"/>
              <a:t>Powerpoint</a:t>
            </a:r>
            <a:r>
              <a:rPr lang="en-US" dirty="0"/>
              <a:t> Image Sideshow</a:t>
            </a:r>
          </a:p>
        </p:txBody>
      </p:sp>
      <p:sp>
        <p:nvSpPr>
          <p:cNvPr id="7" name="Picture Placeholder 6">
            <a:extLst>
              <a:ext uri="{FF2B5EF4-FFF2-40B4-BE49-F238E27FC236}">
                <a16:creationId xmlns:a16="http://schemas.microsoft.com/office/drawing/2014/main" id="{3182082E-21B3-4DB0-8159-3FE2451E5647}"/>
              </a:ext>
            </a:extLst>
          </p:cNvPr>
          <p:cNvSpPr>
            <a:spLocks noGrp="1"/>
          </p:cNvSpPr>
          <p:nvPr>
            <p:ph type="pic" sz="quarter" idx="12" hasCustomPrompt="1"/>
          </p:nvPr>
        </p:nvSpPr>
        <p:spPr>
          <a:xfrm>
            <a:off x="3566659" y="2450046"/>
            <a:ext cx="2010682" cy="3618965"/>
          </a:xfrm>
          <a:prstGeom prst="rect">
            <a:avLst/>
          </a:prstGeom>
          <a:effectLst>
            <a:reflection blurRad="6350" stA="52000" endA="300" endPos="35000" dir="5400000" sy="-100000" algn="bl" rotWithShape="0"/>
          </a:effectLst>
        </p:spPr>
        <p:txBody>
          <a:bodyPr/>
          <a:lstStyle>
            <a:lvl1pPr>
              <a:defRPr/>
            </a:lvl1pPr>
          </a:lstStyle>
          <a:p>
            <a:r>
              <a:rPr lang="en-US" dirty="0" err="1"/>
              <a:t>Openstax</a:t>
            </a:r>
            <a:r>
              <a:rPr lang="en-US" dirty="0"/>
              <a:t> textbook image</a:t>
            </a:r>
          </a:p>
        </p:txBody>
      </p:sp>
      <p:sp>
        <p:nvSpPr>
          <p:cNvPr id="4" name="Date Placeholder 3"/>
          <p:cNvSpPr>
            <a:spLocks noGrp="1"/>
          </p:cNvSpPr>
          <p:nvPr>
            <p:ph type="dt" sz="half" idx="10"/>
          </p:nvPr>
        </p:nvSpPr>
        <p:spPr>
          <a:xfrm>
            <a:off x="457200" y="6172200"/>
            <a:ext cx="3429000" cy="304800"/>
          </a:xfrm>
          <a:prstGeom prst="rect">
            <a:avLst/>
          </a:prstGeom>
        </p:spPr>
        <p:txBody>
          <a:bodyPr/>
          <a:lstStyle>
            <a:lvl1pPr>
              <a:defRPr/>
            </a:lvl1pPr>
          </a:lstStyle>
          <a:p>
            <a:pPr>
              <a:defRPr/>
            </a:pPr>
            <a:fld id="{0E1F1AF6-519A-433B-8F39-F7FE0F12D535}" type="datetime4">
              <a:rPr lang="en-US" smtClean="0"/>
              <a:t>April 16, 2018</a:t>
            </a:fld>
            <a:endParaRPr lang="en-US" dirty="0"/>
          </a:p>
        </p:txBody>
      </p:sp>
      <p:sp>
        <p:nvSpPr>
          <p:cNvPr id="5" name="Footer Placeholder 4"/>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418CDD89-187D-4A83-A01E-B71B5BB0374B}"/>
              </a:ext>
            </a:extLst>
          </p:cNvPr>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81987DDA-D431-4111-879B-9AED36E15117}"/>
              </a:ext>
            </a:extLst>
          </p:cNvPr>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5837EB73-DFE1-4201-A2DC-BFF7293EED6D}"/>
              </a:ext>
            </a:extLst>
          </p:cNvPr>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9E9B29BD-0683-4E6A-A429-544CAFC69C41}" type="datetime4">
              <a:rPr lang="en-US" smtClean="0"/>
              <a:t>April 16, 2018</a:t>
            </a:fld>
            <a:endParaRPr lang="en-US" dirty="0"/>
          </a:p>
        </p:txBody>
      </p:sp>
      <p:pic>
        <p:nvPicPr>
          <p:cNvPr id="16" name="OpenStaxLogo" descr="openstax college logo">
            <a:extLst>
              <a:ext uri="{FF2B5EF4-FFF2-40B4-BE49-F238E27FC236}">
                <a16:creationId xmlns:a16="http://schemas.microsoft.com/office/drawing/2014/main" id="{567BA664-87A5-4E14-A1B6-6B7115ED5B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77199" y="227959"/>
            <a:ext cx="759321" cy="516101"/>
          </a:xfrm>
          <a:prstGeom prst="rect">
            <a:avLst/>
          </a:prstGeom>
        </p:spPr>
      </p:pic>
      <p:sp>
        <p:nvSpPr>
          <p:cNvPr id="17" name="Footer Placeholder 4">
            <a:extLst>
              <a:ext uri="{FF2B5EF4-FFF2-40B4-BE49-F238E27FC236}">
                <a16:creationId xmlns:a16="http://schemas.microsoft.com/office/drawing/2014/main" id="{8A3708B5-D048-4DD9-BE1E-291F6FDE5EB1}"/>
              </a:ext>
            </a:extLst>
          </p:cNvPr>
          <p:cNvSpPr>
            <a:spLocks noGrp="1"/>
          </p:cNvSpPr>
          <p:nvPr>
            <p:ph type="ftr" sz="quarter" idx="3"/>
          </p:nvPr>
        </p:nvSpPr>
        <p:spPr>
          <a:xfrm>
            <a:off x="457199" y="6492875"/>
            <a:ext cx="7739449"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21" r:id="rId3"/>
    <p:sldLayoutId id="2147483919" r:id="rId4"/>
    <p:sldLayoutId id="2147483920" r:id="rId5"/>
  </p:sldLayoutIdLst>
  <p:hf sldNum="0" hdr="0" dt="0"/>
  <p:txStyles>
    <p:titleStyle>
      <a:lvl1pPr algn="l" rtl="0" eaLnBrk="1" fontAlgn="base" hangingPunct="1">
        <a:spcBef>
          <a:spcPct val="0"/>
        </a:spcBef>
        <a:spcAft>
          <a:spcPct val="0"/>
        </a:spcAft>
        <a:defRPr sz="2400" kern="1200" cap="all" spc="-60">
          <a:solidFill>
            <a:srgbClr val="6CB255"/>
          </a:solidFill>
          <a:latin typeface="+mj-lt"/>
          <a:ea typeface="+mj-ea"/>
          <a:cs typeface="+mj-cs"/>
        </a:defRPr>
      </a:lvl1pPr>
      <a:lvl2pPr algn="l" rtl="0" eaLnBrk="1" fontAlgn="base" hangingPunct="1">
        <a:spcBef>
          <a:spcPct val="0"/>
        </a:spcBef>
        <a:spcAft>
          <a:spcPct val="0"/>
        </a:spcAft>
        <a:defRPr sz="2400">
          <a:solidFill>
            <a:srgbClr val="6CB255"/>
          </a:solidFill>
          <a:latin typeface="Arial Black" pitchFamily="34" charset="0"/>
        </a:defRPr>
      </a:lvl2pPr>
      <a:lvl3pPr algn="l" rtl="0" eaLnBrk="1" fontAlgn="base" hangingPunct="1">
        <a:spcBef>
          <a:spcPct val="0"/>
        </a:spcBef>
        <a:spcAft>
          <a:spcPct val="0"/>
        </a:spcAft>
        <a:defRPr sz="2400">
          <a:solidFill>
            <a:srgbClr val="6CB255"/>
          </a:solidFill>
          <a:latin typeface="Arial Black" pitchFamily="34" charset="0"/>
        </a:defRPr>
      </a:lvl3pPr>
      <a:lvl4pPr algn="l" rtl="0" eaLnBrk="1" fontAlgn="base" hangingPunct="1">
        <a:spcBef>
          <a:spcPct val="0"/>
        </a:spcBef>
        <a:spcAft>
          <a:spcPct val="0"/>
        </a:spcAft>
        <a:defRPr sz="2400">
          <a:solidFill>
            <a:srgbClr val="6CB255"/>
          </a:solidFill>
          <a:latin typeface="Arial Black" pitchFamily="34" charset="0"/>
        </a:defRPr>
      </a:lvl4pPr>
      <a:lvl5pPr algn="l" rtl="0" eaLnBrk="1" fontAlgn="base" hangingPunct="1">
        <a:spcBef>
          <a:spcPct val="0"/>
        </a:spcBef>
        <a:spcAft>
          <a:spcPct val="0"/>
        </a:spcAft>
        <a:defRPr sz="2400">
          <a:solidFill>
            <a:srgbClr val="6CB255"/>
          </a:solidFill>
          <a:latin typeface="Arial Black" pitchFamily="34" charset="0"/>
        </a:defRPr>
      </a:lvl5pPr>
      <a:lvl6pPr marL="457200" algn="l" rtl="0" eaLnBrk="1" fontAlgn="base" hangingPunct="1">
        <a:spcBef>
          <a:spcPct val="0"/>
        </a:spcBef>
        <a:spcAft>
          <a:spcPct val="0"/>
        </a:spcAft>
        <a:defRPr sz="2400">
          <a:solidFill>
            <a:srgbClr val="6CB255"/>
          </a:solidFill>
          <a:latin typeface="Arial Black" pitchFamily="34" charset="0"/>
        </a:defRPr>
      </a:lvl6pPr>
      <a:lvl7pPr marL="914400" algn="l" rtl="0" eaLnBrk="1" fontAlgn="base" hangingPunct="1">
        <a:spcBef>
          <a:spcPct val="0"/>
        </a:spcBef>
        <a:spcAft>
          <a:spcPct val="0"/>
        </a:spcAft>
        <a:defRPr sz="2400">
          <a:solidFill>
            <a:srgbClr val="6CB255"/>
          </a:solidFill>
          <a:latin typeface="Arial Black" pitchFamily="34" charset="0"/>
        </a:defRPr>
      </a:lvl7pPr>
      <a:lvl8pPr marL="1371600" algn="l" rtl="0" eaLnBrk="1" fontAlgn="base" hangingPunct="1">
        <a:spcBef>
          <a:spcPct val="0"/>
        </a:spcBef>
        <a:spcAft>
          <a:spcPct val="0"/>
        </a:spcAft>
        <a:defRPr sz="2400">
          <a:solidFill>
            <a:srgbClr val="6CB255"/>
          </a:solidFill>
          <a:latin typeface="Arial Black" pitchFamily="34" charset="0"/>
        </a:defRPr>
      </a:lvl8pPr>
      <a:lvl9pPr marL="1828800" algn="l" rtl="0" eaLnBrk="1" fontAlgn="base" hangingPunct="1">
        <a:spcBef>
          <a:spcPct val="0"/>
        </a:spcBef>
        <a:spcAft>
          <a:spcPct val="0"/>
        </a:spcAft>
        <a:defRPr sz="2400">
          <a:solidFill>
            <a:srgbClr val="6CB255"/>
          </a:solidFill>
          <a:latin typeface="Arial Black" pitchFamily="34" charset="0"/>
        </a:defRPr>
      </a:lvl9pPr>
    </p:titleStyle>
    <p:bodyStyle>
      <a:lvl1pPr algn="l" rtl="0" eaLnBrk="1" fontAlgn="base" hangingPunct="1">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eaLnBrk="1" fontAlgn="base" hangingPunct="1">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CAA3EC-FE70-4839-A2CB-DAEB46B25EEC}"/>
              </a:ext>
            </a:extLst>
          </p:cNvPr>
          <p:cNvSpPr>
            <a:spLocks noGrp="1"/>
          </p:cNvSpPr>
          <p:nvPr>
            <p:ph type="title"/>
          </p:nvPr>
        </p:nvSpPr>
        <p:spPr/>
        <p:txBody>
          <a:bodyPr>
            <a:normAutofit/>
          </a:bodyPr>
          <a:lstStyle/>
          <a:p>
            <a:r>
              <a:rPr lang="en-US" dirty="0"/>
              <a:t>Principles of </a:t>
            </a:r>
            <a:r>
              <a:rPr lang="en-US" dirty="0" err="1"/>
              <a:t>microEconomics</a:t>
            </a:r>
            <a:endParaRPr lang="en-US" dirty="0"/>
          </a:p>
        </p:txBody>
      </p:sp>
      <p:sp>
        <p:nvSpPr>
          <p:cNvPr id="8" name="Text Placeholder 7">
            <a:extLst>
              <a:ext uri="{FF2B5EF4-FFF2-40B4-BE49-F238E27FC236}">
                <a16:creationId xmlns:a16="http://schemas.microsoft.com/office/drawing/2014/main" id="{E0352BBB-9B08-401D-B422-7195C73F06EC}"/>
              </a:ext>
            </a:extLst>
          </p:cNvPr>
          <p:cNvSpPr>
            <a:spLocks noGrp="1"/>
          </p:cNvSpPr>
          <p:nvPr>
            <p:ph type="body" sz="quarter" idx="13"/>
          </p:nvPr>
        </p:nvSpPr>
        <p:spPr/>
        <p:txBody>
          <a:bodyPr/>
          <a:lstStyle/>
          <a:p>
            <a:r>
              <a:rPr lang="en-US" dirty="0"/>
              <a:t>Chapter 14 Poverty and Economic Inequality</a:t>
            </a:r>
          </a:p>
          <a:p>
            <a:r>
              <a:rPr lang="en-US" sz="1600" dirty="0">
                <a:solidFill>
                  <a:schemeClr val="tx1"/>
                </a:solidFill>
              </a:rPr>
              <a:t>PowerPoint Image Slideshow</a:t>
            </a:r>
          </a:p>
          <a:p>
            <a:endParaRPr lang="en-US" dirty="0"/>
          </a:p>
        </p:txBody>
      </p:sp>
      <p:sp>
        <p:nvSpPr>
          <p:cNvPr id="2" name="Footer Placeholder 1">
            <a:extLst>
              <a:ext uri="{FF2B5EF4-FFF2-40B4-BE49-F238E27FC236}">
                <a16:creationId xmlns:a16="http://schemas.microsoft.com/office/drawing/2014/main" id="{896F98F2-B7BF-4CF9-ADFE-9AEA9609EDD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pic>
        <p:nvPicPr>
          <p:cNvPr id="9" name="Picture Placeholder 8" descr="textbook">
            <a:extLst>
              <a:ext uri="{FF2B5EF4-FFF2-40B4-BE49-F238E27FC236}">
                <a16:creationId xmlns:a16="http://schemas.microsoft.com/office/drawing/2014/main" id="{CE9AB873-3B6C-42DF-953C-FA3B3CCBF78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619500" y="2450046"/>
            <a:ext cx="1905000" cy="2466975"/>
          </a:xfrm>
          <a:prstGeom prst="rect">
            <a:avLst/>
          </a:prstGeom>
        </p:spPr>
      </p:pic>
    </p:spTree>
    <p:extLst>
      <p:ext uri="{BB962C8B-B14F-4D97-AF65-F5344CB8AC3E}">
        <p14:creationId xmlns:p14="http://schemas.microsoft.com/office/powerpoint/2010/main" val="168628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35E1-D361-4416-BCCA-69B3BED1CFA2}"/>
              </a:ext>
            </a:extLst>
          </p:cNvPr>
          <p:cNvSpPr>
            <a:spLocks noGrp="1"/>
          </p:cNvSpPr>
          <p:nvPr>
            <p:ph type="title"/>
          </p:nvPr>
        </p:nvSpPr>
        <p:spPr/>
        <p:txBody>
          <a:bodyPr/>
          <a:lstStyle/>
          <a:p>
            <a:r>
              <a:rPr lang="en-US" dirty="0"/>
              <a:t>Figure 14.9</a:t>
            </a:r>
          </a:p>
        </p:txBody>
      </p:sp>
      <p:sp>
        <p:nvSpPr>
          <p:cNvPr id="3" name="Text Placeholder 2">
            <a:extLst>
              <a:ext uri="{FF2B5EF4-FFF2-40B4-BE49-F238E27FC236}">
                <a16:creationId xmlns:a16="http://schemas.microsoft.com/office/drawing/2014/main" id="{8BC6FDF9-FFD2-47E8-A8A4-D2415026281C}"/>
              </a:ext>
            </a:extLst>
          </p:cNvPr>
          <p:cNvSpPr>
            <a:spLocks noGrp="1"/>
          </p:cNvSpPr>
          <p:nvPr>
            <p:ph type="body" sz="quarter" idx="14"/>
          </p:nvPr>
        </p:nvSpPr>
        <p:spPr>
          <a:xfrm>
            <a:off x="457200" y="4561960"/>
            <a:ext cx="8062912" cy="1448404"/>
          </a:xfrm>
        </p:spPr>
        <p:txBody>
          <a:bodyPr/>
          <a:lstStyle/>
          <a:p>
            <a:pPr lvl="0" fontAlgn="auto"/>
            <a:r>
              <a:rPr lang="en-US" sz="1400" dirty="0"/>
              <a:t>The proportion of workers attending college has increased in recent decades, so the supply curve for high-skilled labor has shifted to the right, from S</a:t>
            </a:r>
            <a:r>
              <a:rPr lang="en-US" sz="1400" baseline="-25000" dirty="0"/>
              <a:t>0</a:t>
            </a:r>
            <a:r>
              <a:rPr lang="en-US" sz="1400" dirty="0"/>
              <a:t> to S</a:t>
            </a:r>
            <a:r>
              <a:rPr lang="en-US" sz="1400" baseline="-25000" dirty="0"/>
              <a:t>1</a:t>
            </a:r>
            <a:r>
              <a:rPr lang="en-US" sz="1400" dirty="0"/>
              <a:t>. If the demand for high-skilled labor had remained at D</a:t>
            </a:r>
            <a:r>
              <a:rPr lang="en-US" sz="1400" baseline="-25000" dirty="0"/>
              <a:t>0</a:t>
            </a:r>
            <a:r>
              <a:rPr lang="en-US" sz="1400" dirty="0"/>
              <a:t>, then this shift in supply would have led to lower wages for high-skilled labor. However, the wages for high-skilled labor, especially if there is a large global demand, have increased even with the shift in supply to the right. The explanation must lie in a shift to the right in demand for high-skilled labor, from D</a:t>
            </a:r>
            <a:r>
              <a:rPr lang="en-US" sz="1400" baseline="-25000" dirty="0"/>
              <a:t>0</a:t>
            </a:r>
            <a:r>
              <a:rPr lang="en-US" sz="1400" dirty="0"/>
              <a:t> to D</a:t>
            </a:r>
            <a:r>
              <a:rPr lang="en-US" sz="1400" baseline="-25000" dirty="0"/>
              <a:t>1</a:t>
            </a:r>
            <a:r>
              <a:rPr lang="en-US" sz="1400" dirty="0"/>
              <a:t>. The figure shows how a combination of the shift in supply, from S</a:t>
            </a:r>
            <a:r>
              <a:rPr lang="en-US" sz="1400" baseline="-25000" dirty="0"/>
              <a:t>0</a:t>
            </a:r>
            <a:r>
              <a:rPr lang="en-US" sz="1400" dirty="0"/>
              <a:t> to S</a:t>
            </a:r>
            <a:r>
              <a:rPr lang="en-US" sz="1400" baseline="-25000" dirty="0"/>
              <a:t>1</a:t>
            </a:r>
            <a:r>
              <a:rPr lang="en-US" sz="1400" dirty="0"/>
              <a:t>, and the shift in demand, from D</a:t>
            </a:r>
            <a:r>
              <a:rPr lang="en-US" sz="1400" baseline="-25000" dirty="0"/>
              <a:t>0</a:t>
            </a:r>
            <a:r>
              <a:rPr lang="en-US" sz="1400" dirty="0"/>
              <a:t> to D</a:t>
            </a:r>
            <a:r>
              <a:rPr lang="en-US" sz="1400" baseline="-25000" dirty="0"/>
              <a:t>1</a:t>
            </a:r>
            <a:r>
              <a:rPr lang="en-US" sz="1400" dirty="0"/>
              <a:t>, led to both an increase in the quantity of high-skilled labor hired and also to a rise in the wage for such labor, from W</a:t>
            </a:r>
            <a:r>
              <a:rPr lang="en-US" sz="1400" baseline="-25000" dirty="0"/>
              <a:t>0</a:t>
            </a:r>
            <a:r>
              <a:rPr lang="en-US" sz="1400" dirty="0"/>
              <a:t> to W</a:t>
            </a:r>
            <a:r>
              <a:rPr lang="en-US" sz="1400" baseline="-25000" dirty="0"/>
              <a:t>1</a:t>
            </a:r>
            <a:r>
              <a:rPr lang="en-US" sz="1400" dirty="0"/>
              <a:t>.</a:t>
            </a:r>
          </a:p>
          <a:p>
            <a:endParaRPr lang="en-US" dirty="0"/>
          </a:p>
        </p:txBody>
      </p:sp>
      <p:sp>
        <p:nvSpPr>
          <p:cNvPr id="4" name="Footer Placeholder 3">
            <a:extLst>
              <a:ext uri="{FF2B5EF4-FFF2-40B4-BE49-F238E27FC236}">
                <a16:creationId xmlns:a16="http://schemas.microsoft.com/office/drawing/2014/main" id="{0C03C0E6-FB3E-4DAA-966F-125011FB8E57}"/>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proportion of workers attending college has increased in recent decades, so the supply curve for high-skilled labor has shifted to the right, from S0 to S1. If the demand for high-skilled labor had remained at D0, then this shift in supply would have led to lower wages for high-skilled labor. However, the wages for high-skilled labor, especially if there is a large global demand, have increased even with the shift in supply to the right. The explanation must lie in a shift to the right in demand for high-skilled labor, from D0 to D1. The figure shows how a combination of the shift in supply, from S0 to S1, and the shift in demand, from D0 to D1, led to both an increase in the quantity of high-skilled labor hired and also to a rise in the wage for such labor, from W0 to W1.&#10;">
            <a:extLst>
              <a:ext uri="{FF2B5EF4-FFF2-40B4-BE49-F238E27FC236}">
                <a16:creationId xmlns:a16="http://schemas.microsoft.com/office/drawing/2014/main" id="{1FD9E645-26AC-4919-B63D-998A39AD6C4A}"/>
              </a:ext>
            </a:extLst>
          </p:cNvPr>
          <p:cNvPicPr>
            <a:picLocks noGrp="1" noChangeAspect="1"/>
          </p:cNvPicPr>
          <p:nvPr>
            <p:ph sz="quarter" idx="17"/>
          </p:nvPr>
        </p:nvPicPr>
        <p:blipFill>
          <a:blip r:embed="rId2"/>
          <a:stretch>
            <a:fillRect/>
          </a:stretch>
        </p:blipFill>
        <p:spPr>
          <a:xfrm>
            <a:off x="1339799" y="1062553"/>
            <a:ext cx="6297714" cy="3499407"/>
          </a:xfrm>
          <a:prstGeom prst="rect">
            <a:avLst/>
          </a:prstGeom>
        </p:spPr>
      </p:pic>
    </p:spTree>
    <p:extLst>
      <p:ext uri="{BB962C8B-B14F-4D97-AF65-F5344CB8AC3E}">
        <p14:creationId xmlns:p14="http://schemas.microsoft.com/office/powerpoint/2010/main" val="179727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2348D-B8AF-4A26-B71F-AAD7065F99A2}"/>
              </a:ext>
            </a:extLst>
          </p:cNvPr>
          <p:cNvSpPr>
            <a:spLocks noGrp="1"/>
          </p:cNvSpPr>
          <p:nvPr>
            <p:ph type="title"/>
          </p:nvPr>
        </p:nvSpPr>
        <p:spPr/>
        <p:txBody>
          <a:bodyPr/>
          <a:lstStyle/>
          <a:p>
            <a:r>
              <a:rPr lang="en-US" dirty="0"/>
              <a:t>Figure 14.10</a:t>
            </a:r>
          </a:p>
        </p:txBody>
      </p:sp>
      <p:sp>
        <p:nvSpPr>
          <p:cNvPr id="3" name="Text Placeholder 2">
            <a:extLst>
              <a:ext uri="{FF2B5EF4-FFF2-40B4-BE49-F238E27FC236}">
                <a16:creationId xmlns:a16="http://schemas.microsoft.com/office/drawing/2014/main" id="{F3D7D4B0-7BA5-4883-8B23-DB6B79FB673F}"/>
              </a:ext>
            </a:extLst>
          </p:cNvPr>
          <p:cNvSpPr>
            <a:spLocks noGrp="1"/>
          </p:cNvSpPr>
          <p:nvPr>
            <p:ph type="body" sz="quarter" idx="14"/>
          </p:nvPr>
        </p:nvSpPr>
        <p:spPr>
          <a:xfrm>
            <a:off x="457200" y="4357191"/>
            <a:ext cx="8062912" cy="1954709"/>
          </a:xfrm>
        </p:spPr>
        <p:txBody>
          <a:bodyPr/>
          <a:lstStyle/>
          <a:p>
            <a:pPr marL="228600" lvl="0" indent="-228600" fontAlgn="auto">
              <a:buFont typeface="Arial" pitchFamily="34" charset="0"/>
              <a:buAutoNum type="alphaLcParenBoth"/>
            </a:pPr>
            <a:r>
              <a:rPr lang="en-US" sz="1600" dirty="0"/>
              <a:t>Society faces a trade-off where any attempt to move toward greater equality, like moving from choice A to B, involves a reduction in economic output. </a:t>
            </a:r>
          </a:p>
          <a:p>
            <a:pPr marL="228600" lvl="0" indent="-228600" fontAlgn="auto">
              <a:buFont typeface="Arial" pitchFamily="34" charset="0"/>
              <a:buAutoNum type="alphaLcParenBoth"/>
            </a:pPr>
            <a:r>
              <a:rPr lang="en-US" sz="1600" dirty="0"/>
              <a:t>Situations can arise like point C, where it is possible both to increase equality and also to increase economic output, to a choice like D. It may also be possible to increase equality with little impact on economic output, like the movement from choice D to E. However, at some point, too aggressive a push for equality will tend to reduce economic output, as in the shift from E to F.</a:t>
            </a:r>
          </a:p>
          <a:p>
            <a:endParaRPr lang="en-US" dirty="0"/>
          </a:p>
        </p:txBody>
      </p:sp>
      <p:sp>
        <p:nvSpPr>
          <p:cNvPr id="4" name="Footer Placeholder 3">
            <a:extLst>
              <a:ext uri="{FF2B5EF4-FFF2-40B4-BE49-F238E27FC236}">
                <a16:creationId xmlns:a16="http://schemas.microsoft.com/office/drawing/2014/main" id="{D049D89D-DB25-467C-863E-1A86C7C21C33}"/>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Society faces a trade-off where any attempt to move toward greater equality, like moving from choice A to B, involves a reduction in economic output. &#10;Situations can arise like point C, where it is possible both to increase equality and also to increase economic output, to a choice like D. It may also be possible to increase equality with little impact on economic output, like the movement from choice D to E. However, at some point, too aggressive a push for equality will tend to reduce economic output, as in the shift from E to F.&#10;">
            <a:extLst>
              <a:ext uri="{FF2B5EF4-FFF2-40B4-BE49-F238E27FC236}">
                <a16:creationId xmlns:a16="http://schemas.microsoft.com/office/drawing/2014/main" id="{A2AF15FA-ADEB-4F8F-91A4-7FCA4C3654AA}"/>
              </a:ext>
            </a:extLst>
          </p:cNvPr>
          <p:cNvPicPr>
            <a:picLocks noGrp="1" noChangeAspect="1"/>
          </p:cNvPicPr>
          <p:nvPr>
            <p:ph sz="quarter" idx="17"/>
          </p:nvPr>
        </p:nvPicPr>
        <p:blipFill>
          <a:blip r:embed="rId2"/>
          <a:stretch>
            <a:fillRect/>
          </a:stretch>
        </p:blipFill>
        <p:spPr>
          <a:xfrm>
            <a:off x="457200" y="1267322"/>
            <a:ext cx="8062913" cy="3089869"/>
          </a:xfrm>
          <a:prstGeom prst="rect">
            <a:avLst/>
          </a:prstGeom>
        </p:spPr>
      </p:pic>
    </p:spTree>
    <p:extLst>
      <p:ext uri="{BB962C8B-B14F-4D97-AF65-F5344CB8AC3E}">
        <p14:creationId xmlns:p14="http://schemas.microsoft.com/office/powerpoint/2010/main" val="216041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191C-3C32-415B-AAD2-3C81F56DBF46}"/>
              </a:ext>
            </a:extLst>
          </p:cNvPr>
          <p:cNvSpPr>
            <a:spLocks noGrp="1"/>
          </p:cNvSpPr>
          <p:nvPr>
            <p:ph type="title"/>
          </p:nvPr>
        </p:nvSpPr>
        <p:spPr/>
        <p:txBody>
          <a:bodyPr/>
          <a:lstStyle/>
          <a:p>
            <a:r>
              <a:rPr lang="en-US" dirty="0"/>
              <a:t>Figure 14.1</a:t>
            </a:r>
          </a:p>
        </p:txBody>
      </p:sp>
      <p:sp>
        <p:nvSpPr>
          <p:cNvPr id="3" name="Text Placeholder 2">
            <a:extLst>
              <a:ext uri="{FF2B5EF4-FFF2-40B4-BE49-F238E27FC236}">
                <a16:creationId xmlns:a16="http://schemas.microsoft.com/office/drawing/2014/main" id="{40B679E2-92F3-4E40-8FC7-93C2C3CB6A83}"/>
              </a:ext>
            </a:extLst>
          </p:cNvPr>
          <p:cNvSpPr>
            <a:spLocks noGrp="1"/>
          </p:cNvSpPr>
          <p:nvPr>
            <p:ph type="body" sz="quarter" idx="14"/>
          </p:nvPr>
        </p:nvSpPr>
        <p:spPr/>
        <p:txBody>
          <a:bodyPr/>
          <a:lstStyle/>
          <a:p>
            <a:r>
              <a:rPr lang="en-US" dirty="0"/>
              <a:t>On September 17, 2011, Occupy Wall Street began in New York City’s Wall Street financial district. (Credit: modification of work by David </a:t>
            </a:r>
            <a:r>
              <a:rPr lang="en-US" dirty="0" err="1"/>
              <a:t>Shankbone</a:t>
            </a:r>
            <a:r>
              <a:rPr lang="en-US" dirty="0"/>
              <a:t>/Flickr Creative Commons)</a:t>
            </a:r>
          </a:p>
          <a:p>
            <a:endParaRPr lang="en-US" dirty="0"/>
          </a:p>
        </p:txBody>
      </p:sp>
      <p:sp>
        <p:nvSpPr>
          <p:cNvPr id="4" name="Footer Placeholder 3">
            <a:extLst>
              <a:ext uri="{FF2B5EF4-FFF2-40B4-BE49-F238E27FC236}">
                <a16:creationId xmlns:a16="http://schemas.microsoft.com/office/drawing/2014/main" id="{235D87FA-E407-4DF7-BC6E-1F574B9CC3CD}"/>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On September 17, 2011, Occupy Wall Street began in New York City’s Wall Street financial district. (Credit: modification of work by David Shankbone/Flickr Creative Commons)&#10;">
            <a:extLst>
              <a:ext uri="{FF2B5EF4-FFF2-40B4-BE49-F238E27FC236}">
                <a16:creationId xmlns:a16="http://schemas.microsoft.com/office/drawing/2014/main" id="{E0F532F3-E003-4096-8038-EF6CC2DC99EC}"/>
              </a:ext>
            </a:extLst>
          </p:cNvPr>
          <p:cNvPicPr>
            <a:picLocks noGrp="1" noChangeAspect="1"/>
          </p:cNvPicPr>
          <p:nvPr>
            <p:ph sz="quarter" idx="17"/>
          </p:nvPr>
        </p:nvPicPr>
        <p:blipFill>
          <a:blip r:embed="rId2"/>
          <a:stretch>
            <a:fillRect/>
          </a:stretch>
        </p:blipFill>
        <p:spPr>
          <a:xfrm>
            <a:off x="1013635" y="1062553"/>
            <a:ext cx="6950042" cy="3499407"/>
          </a:xfrm>
          <a:prstGeom prst="rect">
            <a:avLst/>
          </a:prstGeom>
        </p:spPr>
      </p:pic>
    </p:spTree>
    <p:extLst>
      <p:ext uri="{BB962C8B-B14F-4D97-AF65-F5344CB8AC3E}">
        <p14:creationId xmlns:p14="http://schemas.microsoft.com/office/powerpoint/2010/main" val="1621051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A974-A632-44AB-8319-7977717BCB71}"/>
              </a:ext>
            </a:extLst>
          </p:cNvPr>
          <p:cNvSpPr>
            <a:spLocks noGrp="1"/>
          </p:cNvSpPr>
          <p:nvPr>
            <p:ph type="title"/>
          </p:nvPr>
        </p:nvSpPr>
        <p:spPr/>
        <p:txBody>
          <a:bodyPr/>
          <a:lstStyle/>
          <a:p>
            <a:r>
              <a:rPr lang="en-US" dirty="0"/>
              <a:t>Figure 14.2</a:t>
            </a:r>
          </a:p>
        </p:txBody>
      </p:sp>
      <p:sp>
        <p:nvSpPr>
          <p:cNvPr id="3" name="Text Placeholder 2">
            <a:extLst>
              <a:ext uri="{FF2B5EF4-FFF2-40B4-BE49-F238E27FC236}">
                <a16:creationId xmlns:a16="http://schemas.microsoft.com/office/drawing/2014/main" id="{6E68CDB7-635C-42EB-A798-AF3CCFFBC7B5}"/>
              </a:ext>
            </a:extLst>
          </p:cNvPr>
          <p:cNvSpPr>
            <a:spLocks noGrp="1"/>
          </p:cNvSpPr>
          <p:nvPr>
            <p:ph type="body" sz="quarter" idx="14"/>
          </p:nvPr>
        </p:nvSpPr>
        <p:spPr>
          <a:xfrm>
            <a:off x="457200" y="4561960"/>
            <a:ext cx="8062912" cy="1800740"/>
          </a:xfrm>
        </p:spPr>
        <p:txBody>
          <a:bodyPr/>
          <a:lstStyle/>
          <a:p>
            <a:r>
              <a:rPr lang="en-US" dirty="0"/>
              <a:t>The poverty rate fell dramatically during the 1960s, rose in the early 1980s and early 1990s, and, after declining in the 1990s through mid-2000s, rose to 15.9% in 2011, which is close to the 1960 levels. In 2012, the poverty dropped slightly to 15.0%. (Source: U.S. Census Bureau)</a:t>
            </a:r>
          </a:p>
          <a:p>
            <a:endParaRPr lang="en-US" dirty="0"/>
          </a:p>
        </p:txBody>
      </p:sp>
      <p:sp>
        <p:nvSpPr>
          <p:cNvPr id="4" name="Footer Placeholder 3">
            <a:extLst>
              <a:ext uri="{FF2B5EF4-FFF2-40B4-BE49-F238E27FC236}">
                <a16:creationId xmlns:a16="http://schemas.microsoft.com/office/drawing/2014/main" id="{F282E800-47DB-4564-95E8-B5E2961E3122}"/>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poverty rate fell dramatically during the 1960s, rose in the early 1980s and early 1990s, and, after declining in the 1990s through mid-2000s, rose to 15.9% in 2011, which is close to the 1960 levels. In 2012, the poverty dropped slightly to 15.0%. (Source: U.S. Census Bureau)&#10;">
            <a:extLst>
              <a:ext uri="{FF2B5EF4-FFF2-40B4-BE49-F238E27FC236}">
                <a16:creationId xmlns:a16="http://schemas.microsoft.com/office/drawing/2014/main" id="{6A08FA77-4EF8-4711-B5B0-68A382A3386A}"/>
              </a:ext>
            </a:extLst>
          </p:cNvPr>
          <p:cNvPicPr>
            <a:picLocks noGrp="1" noChangeAspect="1"/>
          </p:cNvPicPr>
          <p:nvPr>
            <p:ph sz="quarter" idx="17"/>
          </p:nvPr>
        </p:nvPicPr>
        <p:blipFill>
          <a:blip r:embed="rId2"/>
          <a:stretch>
            <a:fillRect/>
          </a:stretch>
        </p:blipFill>
        <p:spPr>
          <a:xfrm>
            <a:off x="1339799" y="1062553"/>
            <a:ext cx="6297714" cy="3499407"/>
          </a:xfrm>
          <a:prstGeom prst="rect">
            <a:avLst/>
          </a:prstGeom>
        </p:spPr>
      </p:pic>
    </p:spTree>
    <p:extLst>
      <p:ext uri="{BB962C8B-B14F-4D97-AF65-F5344CB8AC3E}">
        <p14:creationId xmlns:p14="http://schemas.microsoft.com/office/powerpoint/2010/main" val="756462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0F4F0-C6EF-4B8A-8358-1F55E3BFD57D}"/>
              </a:ext>
            </a:extLst>
          </p:cNvPr>
          <p:cNvSpPr>
            <a:spLocks noGrp="1"/>
          </p:cNvSpPr>
          <p:nvPr>
            <p:ph type="title"/>
          </p:nvPr>
        </p:nvSpPr>
        <p:spPr/>
        <p:txBody>
          <a:bodyPr/>
          <a:lstStyle/>
          <a:p>
            <a:r>
              <a:rPr lang="en-US" dirty="0"/>
              <a:t>Figure 14.3</a:t>
            </a:r>
          </a:p>
        </p:txBody>
      </p:sp>
      <p:sp>
        <p:nvSpPr>
          <p:cNvPr id="3" name="Text Placeholder 2">
            <a:extLst>
              <a:ext uri="{FF2B5EF4-FFF2-40B4-BE49-F238E27FC236}">
                <a16:creationId xmlns:a16="http://schemas.microsoft.com/office/drawing/2014/main" id="{191B27A8-1820-43E3-8185-1F57CA51EB0C}"/>
              </a:ext>
            </a:extLst>
          </p:cNvPr>
          <p:cNvSpPr>
            <a:spLocks noGrp="1"/>
          </p:cNvSpPr>
          <p:nvPr>
            <p:ph type="body" sz="quarter" idx="14"/>
          </p:nvPr>
        </p:nvSpPr>
        <p:spPr>
          <a:xfrm>
            <a:off x="457200" y="4561960"/>
            <a:ext cx="8062912" cy="1448404"/>
          </a:xfrm>
        </p:spPr>
        <p:txBody>
          <a:bodyPr/>
          <a:lstStyle/>
          <a:p>
            <a:pPr lvl="0" fontAlgn="auto"/>
            <a:r>
              <a:rPr lang="en-US" sz="1600" dirty="0"/>
              <a:t>The original choice is 500 hours of leisure, 2,000 hours of work at point A, and income of $16,000. With a guaranteed income of $18,000, this family would receive $18,000 whether it provides zero hours of work or 2,000 hours of work. Only if the family provides, say, 2,300 hours of work does its income rise above the guaranteed level of $18,000—and even then, the marginal gain to income from working many hours is small.</a:t>
            </a:r>
          </a:p>
          <a:p>
            <a:endParaRPr lang="en-US" dirty="0"/>
          </a:p>
        </p:txBody>
      </p:sp>
      <p:sp>
        <p:nvSpPr>
          <p:cNvPr id="4" name="Footer Placeholder 3">
            <a:extLst>
              <a:ext uri="{FF2B5EF4-FFF2-40B4-BE49-F238E27FC236}">
                <a16:creationId xmlns:a16="http://schemas.microsoft.com/office/drawing/2014/main" id="{39D2DDEF-CE73-492E-A94C-EA2114BB28E8}"/>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original choice is 500 hours of leisure, 2,000 hours of work at point A, and income of $16,000. With a guaranteed income of $18,000, this family would receive $18,000 whether it provides zero hours of work or 2,000 hours of work. Only if the family provides, say, 2,300 hours of work does its income rise above the guaranteed level of $18,000—and even then, the marginal gain to income from working many hours is small.&#10;">
            <a:extLst>
              <a:ext uri="{FF2B5EF4-FFF2-40B4-BE49-F238E27FC236}">
                <a16:creationId xmlns:a16="http://schemas.microsoft.com/office/drawing/2014/main" id="{8CDC7794-C3F9-4A2D-9AF2-BBC4E0F2586D}"/>
              </a:ext>
            </a:extLst>
          </p:cNvPr>
          <p:cNvPicPr>
            <a:picLocks noGrp="1" noChangeAspect="1"/>
          </p:cNvPicPr>
          <p:nvPr>
            <p:ph sz="quarter" idx="17"/>
          </p:nvPr>
        </p:nvPicPr>
        <p:blipFill>
          <a:blip r:embed="rId2"/>
          <a:stretch>
            <a:fillRect/>
          </a:stretch>
        </p:blipFill>
        <p:spPr>
          <a:xfrm>
            <a:off x="2449368" y="1062553"/>
            <a:ext cx="4078577" cy="3499407"/>
          </a:xfrm>
          <a:prstGeom prst="rect">
            <a:avLst/>
          </a:prstGeom>
        </p:spPr>
      </p:pic>
    </p:spTree>
    <p:extLst>
      <p:ext uri="{BB962C8B-B14F-4D97-AF65-F5344CB8AC3E}">
        <p14:creationId xmlns:p14="http://schemas.microsoft.com/office/powerpoint/2010/main" val="123856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9EF9-0A47-4520-BB66-4DB327B85809}"/>
              </a:ext>
            </a:extLst>
          </p:cNvPr>
          <p:cNvSpPr>
            <a:spLocks noGrp="1"/>
          </p:cNvSpPr>
          <p:nvPr>
            <p:ph type="title"/>
          </p:nvPr>
        </p:nvSpPr>
        <p:spPr/>
        <p:txBody>
          <a:bodyPr/>
          <a:lstStyle/>
          <a:p>
            <a:r>
              <a:rPr lang="en-US" dirty="0"/>
              <a:t>Figure 14.4</a:t>
            </a:r>
          </a:p>
        </p:txBody>
      </p:sp>
      <p:sp>
        <p:nvSpPr>
          <p:cNvPr id="3" name="Text Placeholder 2">
            <a:extLst>
              <a:ext uri="{FF2B5EF4-FFF2-40B4-BE49-F238E27FC236}">
                <a16:creationId xmlns:a16="http://schemas.microsoft.com/office/drawing/2014/main" id="{A65E4F6E-090D-418E-A0A7-10FD79E0A0E8}"/>
              </a:ext>
            </a:extLst>
          </p:cNvPr>
          <p:cNvSpPr>
            <a:spLocks noGrp="1"/>
          </p:cNvSpPr>
          <p:nvPr>
            <p:ph type="body" sz="quarter" idx="14"/>
          </p:nvPr>
        </p:nvSpPr>
        <p:spPr>
          <a:xfrm>
            <a:off x="457200" y="4561960"/>
            <a:ext cx="8062912" cy="1448404"/>
          </a:xfrm>
        </p:spPr>
        <p:txBody>
          <a:bodyPr/>
          <a:lstStyle/>
          <a:p>
            <a:pPr lvl="0" fontAlgn="auto"/>
            <a:r>
              <a:rPr lang="en-US" sz="1300" dirty="0"/>
              <a:t>On the original labor-leisure opportunity set, the lower budget set shown by the smaller dashed line in the figure, the preferred choice P is 500 hours of leisure and $16,000 of income. Then, the government created an antipoverty program that guarantees $18,000 in income even to those who work zero hours, shown by the larger dashed line. In addition, every $1 earned means phasing out 50 cents of benefits. This program leads to the higher budget set shown in the diagram. The hope is that this program will provide incentives to work the same or more hours, despite receiving income assistance. However, it is possible that the recipients will choose a point on the new budget set like S, with less work, more leisure, and greater income, or a point like R, with the same work and greater income.</a:t>
            </a:r>
          </a:p>
          <a:p>
            <a:endParaRPr lang="en-US" dirty="0"/>
          </a:p>
        </p:txBody>
      </p:sp>
      <p:sp>
        <p:nvSpPr>
          <p:cNvPr id="4" name="Footer Placeholder 3">
            <a:extLst>
              <a:ext uri="{FF2B5EF4-FFF2-40B4-BE49-F238E27FC236}">
                <a16:creationId xmlns:a16="http://schemas.microsoft.com/office/drawing/2014/main" id="{DF8C4185-FCA9-456B-BFB7-9968D709E59F}"/>
              </a:ext>
            </a:extLst>
          </p:cNvPr>
          <p:cNvSpPr>
            <a:spLocks noGrp="1"/>
          </p:cNvSpPr>
          <p:nvPr>
            <p:ph type="ftr" sz="quarter" idx="16"/>
          </p:nvPr>
        </p:nvSpPr>
        <p:spPr/>
        <p:txBody>
          <a:body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p>
        </p:txBody>
      </p:sp>
      <p:pic>
        <p:nvPicPr>
          <p:cNvPr id="7" name="Content Placeholder 6" descr="On the original labor-leisure opportunity set, the lower budget set shown by the smaller dashed line in the figure, the preferred choice P is 500 hours of leisure and $16,000 of income. Then, the government created an antipoverty program that guarantees $18,000 in income even to those who work zero hours, shown by the larger dashed line. In addition, every $1 earned means phasing out 50 cents of benefits. This program leads to the higher budget set shown in the diagram. The hope is that this program will provide incentives to work the same or more hours, despite receiving income assistance. However, it is possible that the recipients will choose a point on the new budget set like S, with less work, more leisure, and greater income, or a point like R, with the same work and greater income.&#10;">
            <a:extLst>
              <a:ext uri="{FF2B5EF4-FFF2-40B4-BE49-F238E27FC236}">
                <a16:creationId xmlns:a16="http://schemas.microsoft.com/office/drawing/2014/main" id="{595F5324-8EE1-4B25-BAB6-AF0CC5C5B429}"/>
              </a:ext>
            </a:extLst>
          </p:cNvPr>
          <p:cNvPicPr>
            <a:picLocks noGrp="1" noChangeAspect="1"/>
          </p:cNvPicPr>
          <p:nvPr>
            <p:ph sz="quarter" idx="17"/>
          </p:nvPr>
        </p:nvPicPr>
        <p:blipFill>
          <a:blip r:embed="rId2"/>
          <a:stretch>
            <a:fillRect/>
          </a:stretch>
        </p:blipFill>
        <p:spPr>
          <a:xfrm>
            <a:off x="2723711" y="1062553"/>
            <a:ext cx="3529890" cy="3499407"/>
          </a:xfrm>
          <a:prstGeom prst="rect">
            <a:avLst/>
          </a:prstGeom>
        </p:spPr>
      </p:pic>
    </p:spTree>
    <p:extLst>
      <p:ext uri="{BB962C8B-B14F-4D97-AF65-F5344CB8AC3E}">
        <p14:creationId xmlns:p14="http://schemas.microsoft.com/office/powerpoint/2010/main" val="192989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68FE9-A2EE-4EEF-8710-E373EC31A3D1}"/>
              </a:ext>
            </a:extLst>
          </p:cNvPr>
          <p:cNvSpPr>
            <a:spLocks noGrp="1"/>
          </p:cNvSpPr>
          <p:nvPr>
            <p:ph type="title"/>
          </p:nvPr>
        </p:nvSpPr>
        <p:spPr/>
        <p:txBody>
          <a:bodyPr/>
          <a:lstStyle/>
          <a:p>
            <a:r>
              <a:rPr lang="en-US" dirty="0"/>
              <a:t>Figure 14.5</a:t>
            </a:r>
          </a:p>
        </p:txBody>
      </p:sp>
      <p:sp>
        <p:nvSpPr>
          <p:cNvPr id="3" name="Text Placeholder 2">
            <a:extLst>
              <a:ext uri="{FF2B5EF4-FFF2-40B4-BE49-F238E27FC236}">
                <a16:creationId xmlns:a16="http://schemas.microsoft.com/office/drawing/2014/main" id="{AAA58646-7AC3-4D81-9B6F-DFDF7D120378}"/>
              </a:ext>
            </a:extLst>
          </p:cNvPr>
          <p:cNvSpPr>
            <a:spLocks noGrp="1"/>
          </p:cNvSpPr>
          <p:nvPr>
            <p:ph type="body" sz="quarter" idx="14"/>
          </p:nvPr>
        </p:nvSpPr>
        <p:spPr/>
        <p:txBody>
          <a:bodyPr/>
          <a:lstStyle/>
          <a:p>
            <a:pPr lvl="0" fontAlgn="auto"/>
            <a:r>
              <a:rPr lang="en-US" sz="1600" dirty="0"/>
              <a:t>EITC increased from more than $20 billion in 2000 to over an estimated $50 billion by 2013, far exceeding estimated 2013 outlays in the CTC (Child Tax Credits) and TANF of over $20 billion and $10 billion, respectively. (Source: Office of Management and Budget)</a:t>
            </a:r>
          </a:p>
          <a:p>
            <a:endParaRPr lang="en-US" dirty="0"/>
          </a:p>
        </p:txBody>
      </p:sp>
      <p:sp>
        <p:nvSpPr>
          <p:cNvPr id="4" name="Footer Placeholder 3">
            <a:extLst>
              <a:ext uri="{FF2B5EF4-FFF2-40B4-BE49-F238E27FC236}">
                <a16:creationId xmlns:a16="http://schemas.microsoft.com/office/drawing/2014/main" id="{172A630D-824E-4344-B7BD-643ABDCACBF2}"/>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EITC increased from more than $20 billion in 2000 to over an estimated $50 billion by 2013, far exceeding estimated 2013 outlays in the CTC (Child Tax Credits) and TANF of over $20 billion and $10 billion, respectively. (Source: Office of Management and Budget)&#10;">
            <a:extLst>
              <a:ext uri="{FF2B5EF4-FFF2-40B4-BE49-F238E27FC236}">
                <a16:creationId xmlns:a16="http://schemas.microsoft.com/office/drawing/2014/main" id="{568EE3B2-7C8B-4897-9FBF-8BBD5E31BC15}"/>
              </a:ext>
            </a:extLst>
          </p:cNvPr>
          <p:cNvPicPr>
            <a:picLocks noGrp="1" noChangeAspect="1"/>
          </p:cNvPicPr>
          <p:nvPr>
            <p:ph sz="quarter" idx="17"/>
          </p:nvPr>
        </p:nvPicPr>
        <p:blipFill>
          <a:blip r:embed="rId2"/>
          <a:stretch>
            <a:fillRect/>
          </a:stretch>
        </p:blipFill>
        <p:spPr>
          <a:xfrm>
            <a:off x="1495261" y="1062553"/>
            <a:ext cx="5986791" cy="3499407"/>
          </a:xfrm>
          <a:prstGeom prst="rect">
            <a:avLst/>
          </a:prstGeom>
        </p:spPr>
      </p:pic>
    </p:spTree>
    <p:extLst>
      <p:ext uri="{BB962C8B-B14F-4D97-AF65-F5344CB8AC3E}">
        <p14:creationId xmlns:p14="http://schemas.microsoft.com/office/powerpoint/2010/main" val="411453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9320-8E07-47FB-9E07-3153131A1DB3}"/>
              </a:ext>
            </a:extLst>
          </p:cNvPr>
          <p:cNvSpPr>
            <a:spLocks noGrp="1"/>
          </p:cNvSpPr>
          <p:nvPr>
            <p:ph type="title"/>
          </p:nvPr>
        </p:nvSpPr>
        <p:spPr/>
        <p:txBody>
          <a:bodyPr/>
          <a:lstStyle/>
          <a:p>
            <a:r>
              <a:rPr lang="en-US" dirty="0"/>
              <a:t>Figure 14.6</a:t>
            </a:r>
          </a:p>
        </p:txBody>
      </p:sp>
      <p:sp>
        <p:nvSpPr>
          <p:cNvPr id="3" name="Text Placeholder 2">
            <a:extLst>
              <a:ext uri="{FF2B5EF4-FFF2-40B4-BE49-F238E27FC236}">
                <a16:creationId xmlns:a16="http://schemas.microsoft.com/office/drawing/2014/main" id="{B04212B5-9E34-439A-BBDA-D41B5C9B1D18}"/>
              </a:ext>
            </a:extLst>
          </p:cNvPr>
          <p:cNvSpPr>
            <a:spLocks noGrp="1"/>
          </p:cNvSpPr>
          <p:nvPr>
            <p:ph type="body" sz="quarter" idx="14"/>
          </p:nvPr>
        </p:nvSpPr>
        <p:spPr>
          <a:xfrm>
            <a:off x="457200" y="4561960"/>
            <a:ext cx="8062912" cy="1775340"/>
          </a:xfrm>
        </p:spPr>
        <p:txBody>
          <a:bodyPr/>
          <a:lstStyle/>
          <a:p>
            <a:pPr lvl="0" fontAlgn="auto"/>
            <a:r>
              <a:rPr lang="en-US" sz="1500" dirty="0"/>
              <a:t>Total expenditures on income security continued to rise between 1988 and 2010, while payments for TANF have increased from $13 billion in 1998 to an estimated $17.3 billion in 2013. SNAP has seen relatively small increments. These two programs comprise a relatively small portion of the estimated $106 billion dedicated to income security in 2013. Note that other programs and housing programs increased dramatically during the 2008 and 2010 time periods. (Source: Table 12.3 Section 600 Income Security, http://www.whitehouse.gov/sites/default/files/omb/budget/fy2013/assets/hist.pdf)</a:t>
            </a:r>
          </a:p>
          <a:p>
            <a:endParaRPr lang="en-US" dirty="0"/>
          </a:p>
        </p:txBody>
      </p:sp>
      <p:sp>
        <p:nvSpPr>
          <p:cNvPr id="4" name="Footer Placeholder 3">
            <a:extLst>
              <a:ext uri="{FF2B5EF4-FFF2-40B4-BE49-F238E27FC236}">
                <a16:creationId xmlns:a16="http://schemas.microsoft.com/office/drawing/2014/main" id="{627B7A1F-6FBD-498E-9F0F-F46C5E095FCC}"/>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otal expenditures on income security continued to rise between 1988 and 2010, while payments for TANF have increased from $13 billion in 1998 to an estimated $17.3 billion in 2013. SNAP has seen relatively small increments. These two programs comprise a relatively small portion of the estimated $106 billion dedicated to income security in 2013. Note that other programs and housing programs increased dramatically during the 2008 and 2010 time periods. (Source: Table 12.3 Section 600 Income Security, http://www.whitehouse.gov/sites/default/files/omb/budget/fy2013/assets/hist.pdf)&#10;">
            <a:extLst>
              <a:ext uri="{FF2B5EF4-FFF2-40B4-BE49-F238E27FC236}">
                <a16:creationId xmlns:a16="http://schemas.microsoft.com/office/drawing/2014/main" id="{B54EB424-43D2-4C88-B23E-71FC8FB75E00}"/>
              </a:ext>
            </a:extLst>
          </p:cNvPr>
          <p:cNvPicPr>
            <a:picLocks noGrp="1" noChangeAspect="1"/>
          </p:cNvPicPr>
          <p:nvPr>
            <p:ph sz="quarter" idx="17"/>
          </p:nvPr>
        </p:nvPicPr>
        <p:blipFill>
          <a:blip r:embed="rId2"/>
          <a:stretch>
            <a:fillRect/>
          </a:stretch>
        </p:blipFill>
        <p:spPr>
          <a:xfrm>
            <a:off x="1815329" y="1062553"/>
            <a:ext cx="5346655" cy="3499407"/>
          </a:xfrm>
          <a:prstGeom prst="rect">
            <a:avLst/>
          </a:prstGeom>
        </p:spPr>
      </p:pic>
    </p:spTree>
    <p:extLst>
      <p:ext uri="{BB962C8B-B14F-4D97-AF65-F5344CB8AC3E}">
        <p14:creationId xmlns:p14="http://schemas.microsoft.com/office/powerpoint/2010/main" val="577085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D439-F17D-40E6-923F-E3080D755C06}"/>
              </a:ext>
            </a:extLst>
          </p:cNvPr>
          <p:cNvSpPr>
            <a:spLocks noGrp="1"/>
          </p:cNvSpPr>
          <p:nvPr>
            <p:ph type="title"/>
          </p:nvPr>
        </p:nvSpPr>
        <p:spPr/>
        <p:txBody>
          <a:bodyPr/>
          <a:lstStyle/>
          <a:p>
            <a:r>
              <a:rPr lang="en-US" dirty="0"/>
              <a:t>Figure 14.7</a:t>
            </a:r>
          </a:p>
        </p:txBody>
      </p:sp>
      <p:sp>
        <p:nvSpPr>
          <p:cNvPr id="3" name="Text Placeholder 2">
            <a:extLst>
              <a:ext uri="{FF2B5EF4-FFF2-40B4-BE49-F238E27FC236}">
                <a16:creationId xmlns:a16="http://schemas.microsoft.com/office/drawing/2014/main" id="{503EB62E-8E59-4AB5-A074-4281DDCDB871}"/>
              </a:ext>
            </a:extLst>
          </p:cNvPr>
          <p:cNvSpPr>
            <a:spLocks noGrp="1"/>
          </p:cNvSpPr>
          <p:nvPr>
            <p:ph type="body" sz="quarter" idx="14"/>
          </p:nvPr>
        </p:nvSpPr>
        <p:spPr/>
        <p:txBody>
          <a:bodyPr/>
          <a:lstStyle/>
          <a:p>
            <a:pPr lvl="0" fontAlgn="auto"/>
            <a:r>
              <a:rPr lang="en-US" sz="1600" dirty="0"/>
              <a:t>Part (a) shows the Medicaid enrollment by different populations, with children comprising the largest percentage at 47%, followed by adults at 28%, and the blind and disabled at 16%. Part (b) shows that Medicaid spending is principally for the blind and disabled, followed by the elderly. Although children are the largest population covered by Medicaid, expenditures on children are only at 21%.</a:t>
            </a:r>
          </a:p>
          <a:p>
            <a:endParaRPr lang="en-US" dirty="0"/>
          </a:p>
        </p:txBody>
      </p:sp>
      <p:sp>
        <p:nvSpPr>
          <p:cNvPr id="4" name="Footer Placeholder 3">
            <a:extLst>
              <a:ext uri="{FF2B5EF4-FFF2-40B4-BE49-F238E27FC236}">
                <a16:creationId xmlns:a16="http://schemas.microsoft.com/office/drawing/2014/main" id="{7CF972EA-E764-4D45-9C71-4ACBDCCAC46D}"/>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Part (a) shows the Medicaid enrollment by different populations, with children comprising the largest percentage at 47%, followed by adults at 28%, and the blind and disabled at 16%. Part (b) shows that Medicaid spending is principally for the blind and disabled, followed by the elderly. Although children are the largest population covered by Medicaid, expenditures on children are only at 21%.&#10;">
            <a:extLst>
              <a:ext uri="{FF2B5EF4-FFF2-40B4-BE49-F238E27FC236}">
                <a16:creationId xmlns:a16="http://schemas.microsoft.com/office/drawing/2014/main" id="{E391835C-2434-44CE-B346-85B9C0B10C75}"/>
              </a:ext>
            </a:extLst>
          </p:cNvPr>
          <p:cNvPicPr>
            <a:picLocks noGrp="1" noChangeAspect="1"/>
          </p:cNvPicPr>
          <p:nvPr>
            <p:ph sz="quarter" idx="17"/>
          </p:nvPr>
        </p:nvPicPr>
        <p:blipFill>
          <a:blip r:embed="rId2"/>
          <a:stretch>
            <a:fillRect/>
          </a:stretch>
        </p:blipFill>
        <p:spPr>
          <a:xfrm>
            <a:off x="457200" y="1340455"/>
            <a:ext cx="8062913" cy="2943602"/>
          </a:xfrm>
          <a:prstGeom prst="rect">
            <a:avLst/>
          </a:prstGeom>
        </p:spPr>
      </p:pic>
    </p:spTree>
    <p:extLst>
      <p:ext uri="{BB962C8B-B14F-4D97-AF65-F5344CB8AC3E}">
        <p14:creationId xmlns:p14="http://schemas.microsoft.com/office/powerpoint/2010/main" val="2251344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9FCF-8820-44C8-9169-8DBF7DCF895D}"/>
              </a:ext>
            </a:extLst>
          </p:cNvPr>
          <p:cNvSpPr>
            <a:spLocks noGrp="1"/>
          </p:cNvSpPr>
          <p:nvPr>
            <p:ph type="title"/>
          </p:nvPr>
        </p:nvSpPr>
        <p:spPr/>
        <p:txBody>
          <a:bodyPr/>
          <a:lstStyle/>
          <a:p>
            <a:r>
              <a:rPr lang="en-US" dirty="0"/>
              <a:t>Figure 14.8</a:t>
            </a:r>
          </a:p>
        </p:txBody>
      </p:sp>
      <p:sp>
        <p:nvSpPr>
          <p:cNvPr id="3" name="Text Placeholder 2">
            <a:extLst>
              <a:ext uri="{FF2B5EF4-FFF2-40B4-BE49-F238E27FC236}">
                <a16:creationId xmlns:a16="http://schemas.microsoft.com/office/drawing/2014/main" id="{DC9FA7E1-63B4-4070-BC35-B3D46FA9DC60}"/>
              </a:ext>
            </a:extLst>
          </p:cNvPr>
          <p:cNvSpPr>
            <a:spLocks noGrp="1"/>
          </p:cNvSpPr>
          <p:nvPr>
            <p:ph type="body" sz="quarter" idx="14"/>
          </p:nvPr>
        </p:nvSpPr>
        <p:spPr/>
        <p:txBody>
          <a:bodyPr/>
          <a:lstStyle/>
          <a:p>
            <a:pPr lvl="0" fontAlgn="auto"/>
            <a:r>
              <a:rPr lang="en-US" sz="1600" dirty="0"/>
              <a:t>A Lorenz curve graphs the cumulative shares of income received by everyone up to a certain quintile. The income distribution in 1980 was closer to the perfect equality line than the income distribution in 2011—that is, the U.S. income distribution became more unequal over time.</a:t>
            </a:r>
          </a:p>
          <a:p>
            <a:endParaRPr lang="en-US" dirty="0"/>
          </a:p>
        </p:txBody>
      </p:sp>
      <p:sp>
        <p:nvSpPr>
          <p:cNvPr id="4" name="Footer Placeholder 3">
            <a:extLst>
              <a:ext uri="{FF2B5EF4-FFF2-40B4-BE49-F238E27FC236}">
                <a16:creationId xmlns:a16="http://schemas.microsoft.com/office/drawing/2014/main" id="{AAD5ED08-671E-4ECD-BAE0-BBD51016DAE9}"/>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A Lorenz curve graphs the cumulative shares of income received by everyone up to a certain quintile. The income distribution in 1980 was closer to the perfect equality line than the income distribution in 2011—that is, the U.S. income distribution became more unequal over time.&#10;">
            <a:extLst>
              <a:ext uri="{FF2B5EF4-FFF2-40B4-BE49-F238E27FC236}">
                <a16:creationId xmlns:a16="http://schemas.microsoft.com/office/drawing/2014/main" id="{B574E850-03AF-4B83-94B6-7D628D0399F2}"/>
              </a:ext>
            </a:extLst>
          </p:cNvPr>
          <p:cNvPicPr>
            <a:picLocks noGrp="1" noChangeAspect="1"/>
          </p:cNvPicPr>
          <p:nvPr>
            <p:ph sz="quarter" idx="17"/>
          </p:nvPr>
        </p:nvPicPr>
        <p:blipFill>
          <a:blip r:embed="rId2"/>
          <a:stretch>
            <a:fillRect/>
          </a:stretch>
        </p:blipFill>
        <p:spPr>
          <a:xfrm>
            <a:off x="1989080" y="1062553"/>
            <a:ext cx="4999153" cy="3499407"/>
          </a:xfrm>
          <a:prstGeom prst="rect">
            <a:avLst/>
          </a:prstGeom>
        </p:spPr>
      </p:pic>
    </p:spTree>
    <p:extLst>
      <p:ext uri="{BB962C8B-B14F-4D97-AF65-F5344CB8AC3E}">
        <p14:creationId xmlns:p14="http://schemas.microsoft.com/office/powerpoint/2010/main" val="739500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Openstax custom template accessible rev2" id="{0364FDA8-3698-4138-97AC-EB8C23DD2C2F}" vid="{37AEB8B5-7FE0-446E-80DB-715BD07493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Openstax custom template accessible rev2</Template>
  <TotalTime>15</TotalTime>
  <Words>1574</Words>
  <Application>Microsoft Office PowerPoint</Application>
  <PresentationFormat>On-screen Show (4:3)</PresentationFormat>
  <Paragraphs>35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Black</vt:lpstr>
      <vt:lpstr>Calibri</vt:lpstr>
      <vt:lpstr>Essential</vt:lpstr>
      <vt:lpstr>Principles of microEconomics</vt:lpstr>
      <vt:lpstr>Figure 14.1</vt:lpstr>
      <vt:lpstr>Figure 14.2</vt:lpstr>
      <vt:lpstr>Figure 14.3</vt:lpstr>
      <vt:lpstr>Figure 14.4</vt:lpstr>
      <vt:lpstr>Figure 14.5</vt:lpstr>
      <vt:lpstr>Figure 14.6</vt:lpstr>
      <vt:lpstr>Figure 14.7</vt:lpstr>
      <vt:lpstr>Figure 14.8</vt:lpstr>
      <vt:lpstr>Figure 14.9</vt:lpstr>
      <vt:lpstr>Figure 14.10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Mintz</dc:creator>
  <cp:lastModifiedBy>Mark Mintz</cp:lastModifiedBy>
  <cp:revision>3</cp:revision>
  <dcterms:created xsi:type="dcterms:W3CDTF">2018-03-17T20:24:43Z</dcterms:created>
  <dcterms:modified xsi:type="dcterms:W3CDTF">2018-04-16T23:43:13Z</dcterms:modified>
</cp:coreProperties>
</file>