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70" autoAdjust="0"/>
  </p:normalViewPr>
  <p:slideViewPr>
    <p:cSldViewPr snapToGrid="0" snapToObjects="1">
      <p:cViewPr varScale="1">
        <p:scale>
          <a:sx n="106" d="100"/>
          <a:sy n="106" d="100"/>
        </p:scale>
        <p:origin x="31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5" d="100"/>
          <a:sy n="75" d="100"/>
        </p:scale>
        <p:origin x="14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intz" userId="9214746d8cb2ed14" providerId="LiveId" clId="{FC95A83E-FDEA-4D95-8370-E91719F7B648}"/>
    <pc:docChg chg="custSel addSld delSld modSld">
      <pc:chgData name="Mark Mintz" userId="9214746d8cb2ed14" providerId="LiveId" clId="{FC95A83E-FDEA-4D95-8370-E91719F7B648}" dt="2018-03-17T22:28:39.899" v="1143" actId="962"/>
      <pc:docMkLst>
        <pc:docMk/>
      </pc:docMkLst>
      <pc:sldChg chg="addSp delSp modSp">
        <pc:chgData name="Mark Mintz" userId="9214746d8cb2ed14" providerId="LiveId" clId="{FC95A83E-FDEA-4D95-8370-E91719F7B648}" dt="2018-03-17T22:15:45.200" v="106" actId="962"/>
        <pc:sldMkLst>
          <pc:docMk/>
          <pc:sldMk cId="1686281186" sldId="256"/>
        </pc:sldMkLst>
        <pc:spChg chg="mod">
          <ac:chgData name="Mark Mintz" userId="9214746d8cb2ed14" providerId="LiveId" clId="{FC95A83E-FDEA-4D95-8370-E91719F7B648}" dt="2018-03-17T20:25:56.441" v="3" actId="27636"/>
          <ac:spMkLst>
            <pc:docMk/>
            <pc:sldMk cId="1686281186" sldId="256"/>
            <ac:spMk id="6" creationId="{87CAA3EC-FE70-4839-A2CB-DAEB46B25EEC}"/>
          </ac:spMkLst>
        </pc:spChg>
        <pc:spChg chg="del">
          <ac:chgData name="Mark Mintz" userId="9214746d8cb2ed14" providerId="LiveId" clId="{FC95A83E-FDEA-4D95-8370-E91719F7B648}" dt="2018-03-17T20:26:05.275" v="4" actId="1076"/>
          <ac:spMkLst>
            <pc:docMk/>
            <pc:sldMk cId="1686281186" sldId="256"/>
            <ac:spMk id="7" creationId="{95C8C088-A388-463F-A334-5B46DCCC8EE9}"/>
          </ac:spMkLst>
        </pc:spChg>
        <pc:spChg chg="mod">
          <ac:chgData name="Mark Mintz" userId="9214746d8cb2ed14" providerId="LiveId" clId="{FC95A83E-FDEA-4D95-8370-E91719F7B648}" dt="2018-03-17T22:02:20.227" v="29" actId="20577"/>
          <ac:spMkLst>
            <pc:docMk/>
            <pc:sldMk cId="1686281186" sldId="256"/>
            <ac:spMk id="8" creationId="{E0352BBB-9B08-401D-B422-7195C73F06EC}"/>
          </ac:spMkLst>
        </pc:spChg>
        <pc:picChg chg="add mod">
          <ac:chgData name="Mark Mintz" userId="9214746d8cb2ed14" providerId="LiveId" clId="{FC95A83E-FDEA-4D95-8370-E91719F7B648}" dt="2018-03-17T22:15:45.200" v="106" actId="962"/>
          <ac:picMkLst>
            <pc:docMk/>
            <pc:sldMk cId="1686281186" sldId="256"/>
            <ac:picMk id="9" creationId="{CE9AB873-3B6C-42DF-953C-FA3B3CCBF780}"/>
          </ac:picMkLst>
        </pc:picChg>
      </pc:sldChg>
      <pc:sldChg chg="del">
        <pc:chgData name="Mark Mintz" userId="9214746d8cb2ed14" providerId="LiveId" clId="{FC95A83E-FDEA-4D95-8370-E91719F7B648}" dt="2018-03-17T22:02:27.841" v="30" actId="2696"/>
        <pc:sldMkLst>
          <pc:docMk/>
          <pc:sldMk cId="598396240" sldId="257"/>
        </pc:sldMkLst>
      </pc:sldChg>
      <pc:sldChg chg="addSp delSp modSp add">
        <pc:chgData name="Mark Mintz" userId="9214746d8cb2ed14" providerId="LiveId" clId="{FC95A83E-FDEA-4D95-8370-E91719F7B648}" dt="2018-03-17T22:15:55.562" v="124" actId="962"/>
        <pc:sldMkLst>
          <pc:docMk/>
          <pc:sldMk cId="1558327285" sldId="257"/>
        </pc:sldMkLst>
        <pc:spChg chg="del">
          <ac:chgData name="Mark Mintz" userId="9214746d8cb2ed14" providerId="LiveId" clId="{FC95A83E-FDEA-4D95-8370-E91719F7B648}" dt="2018-03-17T22:02:41.819" v="41"/>
          <ac:spMkLst>
            <pc:docMk/>
            <pc:sldMk cId="1558327285" sldId="257"/>
            <ac:spMk id="2" creationId="{734D1F9C-4776-44E9-8077-C984EEE2E7D5}"/>
          </ac:spMkLst>
        </pc:spChg>
        <pc:spChg chg="del">
          <ac:chgData name="Mark Mintz" userId="9214746d8cb2ed14" providerId="LiveId" clId="{FC95A83E-FDEA-4D95-8370-E91719F7B648}" dt="2018-03-17T22:02:41.819" v="41"/>
          <ac:spMkLst>
            <pc:docMk/>
            <pc:sldMk cId="1558327285" sldId="257"/>
            <ac:spMk id="3" creationId="{3F9F55BB-463A-41E6-A716-E24EBEB14ACB}"/>
          </ac:spMkLst>
        </pc:spChg>
        <pc:spChg chg="del">
          <ac:chgData name="Mark Mintz" userId="9214746d8cb2ed14" providerId="LiveId" clId="{FC95A83E-FDEA-4D95-8370-E91719F7B648}" dt="2018-03-17T22:02:41.819" v="41"/>
          <ac:spMkLst>
            <pc:docMk/>
            <pc:sldMk cId="1558327285" sldId="257"/>
            <ac:spMk id="4" creationId="{8072C9A9-C7EA-4A6E-8032-322ED09E9968}"/>
          </ac:spMkLst>
        </pc:spChg>
        <pc:spChg chg="add mod">
          <ac:chgData name="Mark Mintz" userId="9214746d8cb2ed14" providerId="LiveId" clId="{FC95A83E-FDEA-4D95-8370-E91719F7B648}" dt="2018-03-17T22:02:49.860" v="43"/>
          <ac:spMkLst>
            <pc:docMk/>
            <pc:sldMk cId="1558327285" sldId="257"/>
            <ac:spMk id="6" creationId="{6318FC61-9193-4FB0-B726-3F1A77507861}"/>
          </ac:spMkLst>
        </pc:spChg>
        <pc:spChg chg="add mod">
          <ac:chgData name="Mark Mintz" userId="9214746d8cb2ed14" providerId="LiveId" clId="{FC95A83E-FDEA-4D95-8370-E91719F7B648}" dt="2018-03-17T22:04:11.276" v="74"/>
          <ac:spMkLst>
            <pc:docMk/>
            <pc:sldMk cId="1558327285" sldId="257"/>
            <ac:spMk id="7" creationId="{31C2B856-D440-40D0-A319-164634A7D3EA}"/>
          </ac:spMkLst>
        </pc:spChg>
        <pc:spChg chg="add del mod">
          <ac:chgData name="Mark Mintz" userId="9214746d8cb2ed14" providerId="LiveId" clId="{FC95A83E-FDEA-4D95-8370-E91719F7B648}" dt="2018-03-17T22:04:04.530" v="73"/>
          <ac:spMkLst>
            <pc:docMk/>
            <pc:sldMk cId="1558327285" sldId="257"/>
            <ac:spMk id="8" creationId="{35E38BE8-6908-4BC8-929E-8E62910CA0B3}"/>
          </ac:spMkLst>
        </pc:spChg>
        <pc:picChg chg="add del">
          <ac:chgData name="Mark Mintz" userId="9214746d8cb2ed14" providerId="LiveId" clId="{FC95A83E-FDEA-4D95-8370-E91719F7B648}" dt="2018-03-17T22:04:04.405" v="72"/>
          <ac:picMkLst>
            <pc:docMk/>
            <pc:sldMk cId="1558327285" sldId="257"/>
            <ac:picMk id="9" creationId="{E47E31C8-58B5-466F-BD88-2D1BD2B69B11}"/>
          </ac:picMkLst>
        </pc:picChg>
        <pc:picChg chg="add mod">
          <ac:chgData name="Mark Mintz" userId="9214746d8cb2ed14" providerId="LiveId" clId="{FC95A83E-FDEA-4D95-8370-E91719F7B648}" dt="2018-03-17T22:15:55.562" v="124" actId="962"/>
          <ac:picMkLst>
            <pc:docMk/>
            <pc:sldMk cId="1558327285" sldId="257"/>
            <ac:picMk id="10" creationId="{4C59D15A-2649-465E-B361-DF4704ECE212}"/>
          </ac:picMkLst>
        </pc:picChg>
      </pc:sldChg>
      <pc:sldChg chg="addSp delSp modSp add">
        <pc:chgData name="Mark Mintz" userId="9214746d8cb2ed14" providerId="LiveId" clId="{FC95A83E-FDEA-4D95-8370-E91719F7B648}" dt="2018-03-17T22:19:36.366" v="472" actId="962"/>
        <pc:sldMkLst>
          <pc:docMk/>
          <pc:sldMk cId="1946788522" sldId="258"/>
        </pc:sldMkLst>
        <pc:spChg chg="mod">
          <ac:chgData name="Mark Mintz" userId="9214746d8cb2ed14" providerId="LiveId" clId="{FC95A83E-FDEA-4D95-8370-E91719F7B648}" dt="2018-03-17T22:02:56.548" v="46" actId="20577"/>
          <ac:spMkLst>
            <pc:docMk/>
            <pc:sldMk cId="1946788522" sldId="258"/>
            <ac:spMk id="2" creationId="{F5903CCF-D9D1-442D-BEFD-26338287A5F4}"/>
          </ac:spMkLst>
        </pc:spChg>
        <pc:spChg chg="del">
          <ac:chgData name="Mark Mintz" userId="9214746d8cb2ed14" providerId="LiveId" clId="{FC95A83E-FDEA-4D95-8370-E91719F7B648}" dt="2018-03-17T22:03:11.764" v="47"/>
          <ac:spMkLst>
            <pc:docMk/>
            <pc:sldMk cId="1946788522" sldId="258"/>
            <ac:spMk id="3" creationId="{E261932F-E91F-4F36-8FF7-0036222A1CBD}"/>
          </ac:spMkLst>
        </pc:spChg>
        <pc:spChg chg="del">
          <ac:chgData name="Mark Mintz" userId="9214746d8cb2ed14" providerId="LiveId" clId="{FC95A83E-FDEA-4D95-8370-E91719F7B648}" dt="2018-03-17T22:03:11.764" v="47"/>
          <ac:spMkLst>
            <pc:docMk/>
            <pc:sldMk cId="1946788522" sldId="258"/>
            <ac:spMk id="4" creationId="{44656942-3E86-4439-AB36-6B44361C71AC}"/>
          </ac:spMkLst>
        </pc:spChg>
        <pc:spChg chg="add mod">
          <ac:chgData name="Mark Mintz" userId="9214746d8cb2ed14" providerId="LiveId" clId="{FC95A83E-FDEA-4D95-8370-E91719F7B648}" dt="2018-03-17T22:04:41.288" v="79" actId="14100"/>
          <ac:spMkLst>
            <pc:docMk/>
            <pc:sldMk cId="1946788522" sldId="258"/>
            <ac:spMk id="6" creationId="{F16FA609-F10D-449F-B7E9-1956675222DB}"/>
          </ac:spMkLst>
        </pc:spChg>
        <pc:spChg chg="add del mod">
          <ac:chgData name="Mark Mintz" userId="9214746d8cb2ed14" providerId="LiveId" clId="{FC95A83E-FDEA-4D95-8370-E91719F7B648}" dt="2018-03-17T22:04:30.150" v="77"/>
          <ac:spMkLst>
            <pc:docMk/>
            <pc:sldMk cId="1946788522" sldId="258"/>
            <ac:spMk id="7" creationId="{216ED050-F6BA-48F3-9817-C66271643974}"/>
          </ac:spMkLst>
        </pc:spChg>
        <pc:picChg chg="add del">
          <ac:chgData name="Mark Mintz" userId="9214746d8cb2ed14" providerId="LiveId" clId="{FC95A83E-FDEA-4D95-8370-E91719F7B648}" dt="2018-03-17T22:04:30.118" v="76"/>
          <ac:picMkLst>
            <pc:docMk/>
            <pc:sldMk cId="1946788522" sldId="258"/>
            <ac:picMk id="8" creationId="{463AADB2-DF47-4BEF-B37C-8B6CAF9C46B2}"/>
          </ac:picMkLst>
        </pc:picChg>
        <pc:picChg chg="add mod">
          <ac:chgData name="Mark Mintz" userId="9214746d8cb2ed14" providerId="LiveId" clId="{FC95A83E-FDEA-4D95-8370-E91719F7B648}" dt="2018-03-17T22:19:36.366" v="472" actId="962"/>
          <ac:picMkLst>
            <pc:docMk/>
            <pc:sldMk cId="1946788522" sldId="258"/>
            <ac:picMk id="9" creationId="{56A771C5-9EA0-4B2E-830E-90E3080FBECF}"/>
          </ac:picMkLst>
        </pc:picChg>
      </pc:sldChg>
      <pc:sldChg chg="del">
        <pc:chgData name="Mark Mintz" userId="9214746d8cb2ed14" providerId="LiveId" clId="{FC95A83E-FDEA-4D95-8370-E91719F7B648}" dt="2018-03-17T22:02:27.849" v="31" actId="2696"/>
        <pc:sldMkLst>
          <pc:docMk/>
          <pc:sldMk cId="3589447543" sldId="258"/>
        </pc:sldMkLst>
      </pc:sldChg>
      <pc:sldChg chg="addSp delSp modSp add">
        <pc:chgData name="Mark Mintz" userId="9214746d8cb2ed14" providerId="LiveId" clId="{FC95A83E-FDEA-4D95-8370-E91719F7B648}" dt="2018-03-17T22:21:48.805" v="680" actId="962"/>
        <pc:sldMkLst>
          <pc:docMk/>
          <pc:sldMk cId="1391107944" sldId="259"/>
        </pc:sldMkLst>
        <pc:spChg chg="del">
          <ac:chgData name="Mark Mintz" userId="9214746d8cb2ed14" providerId="LiveId" clId="{FC95A83E-FDEA-4D95-8370-E91719F7B648}" dt="2018-03-17T22:03:22.258" v="48"/>
          <ac:spMkLst>
            <pc:docMk/>
            <pc:sldMk cId="1391107944" sldId="259"/>
            <ac:spMk id="2" creationId="{95C6AEA9-DDEF-4E3F-9D79-256093B68549}"/>
          </ac:spMkLst>
        </pc:spChg>
        <pc:spChg chg="del">
          <ac:chgData name="Mark Mintz" userId="9214746d8cb2ed14" providerId="LiveId" clId="{FC95A83E-FDEA-4D95-8370-E91719F7B648}" dt="2018-03-17T22:03:22.258" v="48"/>
          <ac:spMkLst>
            <pc:docMk/>
            <pc:sldMk cId="1391107944" sldId="259"/>
            <ac:spMk id="3" creationId="{54D30499-FE4D-4C88-8E65-974C61902390}"/>
          </ac:spMkLst>
        </pc:spChg>
        <pc:spChg chg="del">
          <ac:chgData name="Mark Mintz" userId="9214746d8cb2ed14" providerId="LiveId" clId="{FC95A83E-FDEA-4D95-8370-E91719F7B648}" dt="2018-03-17T22:03:22.258" v="48"/>
          <ac:spMkLst>
            <pc:docMk/>
            <pc:sldMk cId="1391107944" sldId="259"/>
            <ac:spMk id="4" creationId="{92E7BAA4-DB5C-418E-A878-153C3288D3C2}"/>
          </ac:spMkLst>
        </pc:spChg>
        <pc:spChg chg="add mod">
          <ac:chgData name="Mark Mintz" userId="9214746d8cb2ed14" providerId="LiveId" clId="{FC95A83E-FDEA-4D95-8370-E91719F7B648}" dt="2018-03-17T22:03:35.324" v="58" actId="20577"/>
          <ac:spMkLst>
            <pc:docMk/>
            <pc:sldMk cId="1391107944" sldId="259"/>
            <ac:spMk id="6" creationId="{2E2EE8F1-1D05-4EEC-9A83-2C9772BC0A10}"/>
          </ac:spMkLst>
        </pc:spChg>
        <pc:spChg chg="add mod">
          <ac:chgData name="Mark Mintz" userId="9214746d8cb2ed14" providerId="LiveId" clId="{FC95A83E-FDEA-4D95-8370-E91719F7B648}" dt="2018-03-17T22:05:07.164" v="84" actId="14100"/>
          <ac:spMkLst>
            <pc:docMk/>
            <pc:sldMk cId="1391107944" sldId="259"/>
            <ac:spMk id="7" creationId="{173C9DDF-3264-4B9E-81D3-A0DF7C2B9223}"/>
          </ac:spMkLst>
        </pc:spChg>
        <pc:spChg chg="add del mod">
          <ac:chgData name="Mark Mintz" userId="9214746d8cb2ed14" providerId="LiveId" clId="{FC95A83E-FDEA-4D95-8370-E91719F7B648}" dt="2018-03-17T22:04:56.040" v="82"/>
          <ac:spMkLst>
            <pc:docMk/>
            <pc:sldMk cId="1391107944" sldId="259"/>
            <ac:spMk id="8" creationId="{79E8F575-343D-434B-8656-715D39547917}"/>
          </ac:spMkLst>
        </pc:spChg>
        <pc:picChg chg="add del">
          <ac:chgData name="Mark Mintz" userId="9214746d8cb2ed14" providerId="LiveId" clId="{FC95A83E-FDEA-4D95-8370-E91719F7B648}" dt="2018-03-17T22:04:55.996" v="81"/>
          <ac:picMkLst>
            <pc:docMk/>
            <pc:sldMk cId="1391107944" sldId="259"/>
            <ac:picMk id="9" creationId="{503FA20C-CF0F-4171-B2CB-FCCEEB19EA4D}"/>
          </ac:picMkLst>
        </pc:picChg>
        <pc:picChg chg="add mod">
          <ac:chgData name="Mark Mintz" userId="9214746d8cb2ed14" providerId="LiveId" clId="{FC95A83E-FDEA-4D95-8370-E91719F7B648}" dt="2018-03-17T22:21:48.805" v="680" actId="962"/>
          <ac:picMkLst>
            <pc:docMk/>
            <pc:sldMk cId="1391107944" sldId="259"/>
            <ac:picMk id="10" creationId="{A6B6F80F-E1F2-47D1-AAAF-5D07759E44C0}"/>
          </ac:picMkLst>
        </pc:picChg>
      </pc:sldChg>
      <pc:sldChg chg="del">
        <pc:chgData name="Mark Mintz" userId="9214746d8cb2ed14" providerId="LiveId" clId="{FC95A83E-FDEA-4D95-8370-E91719F7B648}" dt="2018-03-17T22:02:27.855" v="32" actId="2696"/>
        <pc:sldMkLst>
          <pc:docMk/>
          <pc:sldMk cId="3807877426" sldId="259"/>
        </pc:sldMkLst>
      </pc:sldChg>
      <pc:sldChg chg="del">
        <pc:chgData name="Mark Mintz" userId="9214746d8cb2ed14" providerId="LiveId" clId="{FC95A83E-FDEA-4D95-8370-E91719F7B648}" dt="2018-03-17T22:02:27.862" v="33" actId="2696"/>
        <pc:sldMkLst>
          <pc:docMk/>
          <pc:sldMk cId="321658601" sldId="260"/>
        </pc:sldMkLst>
      </pc:sldChg>
      <pc:sldChg chg="addSp delSp modSp add">
        <pc:chgData name="Mark Mintz" userId="9214746d8cb2ed14" providerId="LiveId" clId="{FC95A83E-FDEA-4D95-8370-E91719F7B648}" dt="2018-03-17T22:25:10.091" v="895" actId="962"/>
        <pc:sldMkLst>
          <pc:docMk/>
          <pc:sldMk cId="1347257548" sldId="260"/>
        </pc:sldMkLst>
        <pc:spChg chg="mod">
          <ac:chgData name="Mark Mintz" userId="9214746d8cb2ed14" providerId="LiveId" clId="{FC95A83E-FDEA-4D95-8370-E91719F7B648}" dt="2018-03-17T22:03:41.266" v="62" actId="20577"/>
          <ac:spMkLst>
            <pc:docMk/>
            <pc:sldMk cId="1347257548" sldId="260"/>
            <ac:spMk id="2" creationId="{73CF6537-7A75-4036-B9E1-0065AB1C1182}"/>
          </ac:spMkLst>
        </pc:spChg>
        <pc:spChg chg="mod">
          <ac:chgData name="Mark Mintz" userId="9214746d8cb2ed14" providerId="LiveId" clId="{FC95A83E-FDEA-4D95-8370-E91719F7B648}" dt="2018-03-17T22:14:16.601" v="90" actId="404"/>
          <ac:spMkLst>
            <pc:docMk/>
            <pc:sldMk cId="1347257548" sldId="260"/>
            <ac:spMk id="3" creationId="{9C1F8841-DB98-4F64-8F72-B8B6BE8DE1B1}"/>
          </ac:spMkLst>
        </pc:spChg>
        <pc:spChg chg="add del">
          <ac:chgData name="Mark Mintz" userId="9214746d8cb2ed14" providerId="LiveId" clId="{FC95A83E-FDEA-4D95-8370-E91719F7B648}" dt="2018-03-17T22:13:25.221" v="87"/>
          <ac:spMkLst>
            <pc:docMk/>
            <pc:sldMk cId="1347257548" sldId="260"/>
            <ac:spMk id="5" creationId="{6BA131C7-111A-43CC-9B79-68E62AB09184}"/>
          </ac:spMkLst>
        </pc:spChg>
        <pc:spChg chg="add del">
          <ac:chgData name="Mark Mintz" userId="9214746d8cb2ed14" providerId="LiveId" clId="{FC95A83E-FDEA-4D95-8370-E91719F7B648}" dt="2018-03-17T22:03:38.118" v="60"/>
          <ac:spMkLst>
            <pc:docMk/>
            <pc:sldMk cId="1347257548" sldId="260"/>
            <ac:spMk id="6" creationId="{E8A224E0-0E4B-47C1-91F1-CD713AAC6822}"/>
          </ac:spMkLst>
        </pc:spChg>
        <pc:picChg chg="add del">
          <ac:chgData name="Mark Mintz" userId="9214746d8cb2ed14" providerId="LiveId" clId="{FC95A83E-FDEA-4D95-8370-E91719F7B648}" dt="2018-03-17T22:13:25.178" v="86"/>
          <ac:picMkLst>
            <pc:docMk/>
            <pc:sldMk cId="1347257548" sldId="260"/>
            <ac:picMk id="7" creationId="{AC4A1F01-2842-4BB6-B95C-E9F3A3D37559}"/>
          </ac:picMkLst>
        </pc:picChg>
        <pc:picChg chg="add mod">
          <ac:chgData name="Mark Mintz" userId="9214746d8cb2ed14" providerId="LiveId" clId="{FC95A83E-FDEA-4D95-8370-E91719F7B648}" dt="2018-03-17T22:25:10.091" v="895" actId="962"/>
          <ac:picMkLst>
            <pc:docMk/>
            <pc:sldMk cId="1347257548" sldId="260"/>
            <ac:picMk id="8" creationId="{D5D6AAD0-2043-412C-94A4-4CC07757EE05}"/>
          </ac:picMkLst>
        </pc:picChg>
      </pc:sldChg>
      <pc:sldChg chg="add del">
        <pc:chgData name="Mark Mintz" userId="9214746d8cb2ed14" providerId="LiveId" clId="{FC95A83E-FDEA-4D95-8370-E91719F7B648}" dt="2018-03-17T22:03:25.557" v="49" actId="2696"/>
        <pc:sldMkLst>
          <pc:docMk/>
          <pc:sldMk cId="3798893982" sldId="260"/>
        </pc:sldMkLst>
      </pc:sldChg>
      <pc:sldChg chg="add del">
        <pc:chgData name="Mark Mintz" userId="9214746d8cb2ed14" providerId="LiveId" clId="{FC95A83E-FDEA-4D95-8370-E91719F7B648}" dt="2018-03-17T22:03:25.571" v="50" actId="2696"/>
        <pc:sldMkLst>
          <pc:docMk/>
          <pc:sldMk cId="1683878251" sldId="261"/>
        </pc:sldMkLst>
      </pc:sldChg>
      <pc:sldChg chg="addSp delSp modSp add">
        <pc:chgData name="Mark Mintz" userId="9214746d8cb2ed14" providerId="LiveId" clId="{FC95A83E-FDEA-4D95-8370-E91719F7B648}" dt="2018-03-17T22:26:31.127" v="999" actId="962"/>
        <pc:sldMkLst>
          <pc:docMk/>
          <pc:sldMk cId="3986792271" sldId="261"/>
        </pc:sldMkLst>
        <pc:spChg chg="mod">
          <ac:chgData name="Mark Mintz" userId="9214746d8cb2ed14" providerId="LiveId" clId="{FC95A83E-FDEA-4D95-8370-E91719F7B648}" dt="2018-03-17T22:03:44.486" v="64" actId="20577"/>
          <ac:spMkLst>
            <pc:docMk/>
            <pc:sldMk cId="3986792271" sldId="261"/>
            <ac:spMk id="2" creationId="{7DCA3AF5-264E-4278-B941-8D5795972EB9}"/>
          </ac:spMkLst>
        </pc:spChg>
        <pc:spChg chg="mod">
          <ac:chgData name="Mark Mintz" userId="9214746d8cb2ed14" providerId="LiveId" clId="{FC95A83E-FDEA-4D95-8370-E91719F7B648}" dt="2018-03-17T22:14:44.117" v="98" actId="404"/>
          <ac:spMkLst>
            <pc:docMk/>
            <pc:sldMk cId="3986792271" sldId="261"/>
            <ac:spMk id="3" creationId="{F0FD0A67-696A-4C77-A8DF-F6F98D13A9F5}"/>
          </ac:spMkLst>
        </pc:spChg>
        <pc:spChg chg="add del">
          <ac:chgData name="Mark Mintz" userId="9214746d8cb2ed14" providerId="LiveId" clId="{FC95A83E-FDEA-4D95-8370-E91719F7B648}" dt="2018-03-17T22:14:33.695" v="96"/>
          <ac:spMkLst>
            <pc:docMk/>
            <pc:sldMk cId="3986792271" sldId="261"/>
            <ac:spMk id="5" creationId="{E58C3D7C-07C8-4CA2-9E6F-1E5E776A20DA}"/>
          </ac:spMkLst>
        </pc:spChg>
        <pc:picChg chg="add del">
          <ac:chgData name="Mark Mintz" userId="9214746d8cb2ed14" providerId="LiveId" clId="{FC95A83E-FDEA-4D95-8370-E91719F7B648}" dt="2018-03-17T22:14:33.623" v="95"/>
          <ac:picMkLst>
            <pc:docMk/>
            <pc:sldMk cId="3986792271" sldId="261"/>
            <ac:picMk id="6" creationId="{D08DE98C-B192-4717-967D-CB1B0DD69C5D}"/>
          </ac:picMkLst>
        </pc:picChg>
        <pc:picChg chg="add mod">
          <ac:chgData name="Mark Mintz" userId="9214746d8cb2ed14" providerId="LiveId" clId="{FC95A83E-FDEA-4D95-8370-E91719F7B648}" dt="2018-03-17T22:26:31.127" v="999" actId="962"/>
          <ac:picMkLst>
            <pc:docMk/>
            <pc:sldMk cId="3986792271" sldId="261"/>
            <ac:picMk id="7" creationId="{42510C4C-A75D-4059-8B78-4C5B277F1963}"/>
          </ac:picMkLst>
        </pc:picChg>
      </pc:sldChg>
      <pc:sldChg chg="add del">
        <pc:chgData name="Mark Mintz" userId="9214746d8cb2ed14" providerId="LiveId" clId="{FC95A83E-FDEA-4D95-8370-E91719F7B648}" dt="2018-03-17T22:03:25.579" v="51" actId="2696"/>
        <pc:sldMkLst>
          <pc:docMk/>
          <pc:sldMk cId="1741479678" sldId="262"/>
        </pc:sldMkLst>
      </pc:sldChg>
      <pc:sldChg chg="addSp delSp modSp add">
        <pc:chgData name="Mark Mintz" userId="9214746d8cb2ed14" providerId="LiveId" clId="{FC95A83E-FDEA-4D95-8370-E91719F7B648}" dt="2018-03-17T22:28:39.899" v="1143" actId="962"/>
        <pc:sldMkLst>
          <pc:docMk/>
          <pc:sldMk cId="2275474803" sldId="262"/>
        </pc:sldMkLst>
        <pc:spChg chg="mod">
          <ac:chgData name="Mark Mintz" userId="9214746d8cb2ed14" providerId="LiveId" clId="{FC95A83E-FDEA-4D95-8370-E91719F7B648}" dt="2018-03-17T22:03:49.078" v="66" actId="20577"/>
          <ac:spMkLst>
            <pc:docMk/>
            <pc:sldMk cId="2275474803" sldId="262"/>
            <ac:spMk id="2" creationId="{B99102E4-2B76-4FBF-8992-F2093BB33A5A}"/>
          </ac:spMkLst>
        </pc:spChg>
        <pc:spChg chg="mod">
          <ac:chgData name="Mark Mintz" userId="9214746d8cb2ed14" providerId="LiveId" clId="{FC95A83E-FDEA-4D95-8370-E91719F7B648}" dt="2018-03-17T22:15:08.933" v="103" actId="404"/>
          <ac:spMkLst>
            <pc:docMk/>
            <pc:sldMk cId="2275474803" sldId="262"/>
            <ac:spMk id="3" creationId="{AC876310-1164-435B-AB11-2D5FB470216B}"/>
          </ac:spMkLst>
        </pc:spChg>
        <pc:spChg chg="add del">
          <ac:chgData name="Mark Mintz" userId="9214746d8cb2ed14" providerId="LiveId" clId="{FC95A83E-FDEA-4D95-8370-E91719F7B648}" dt="2018-03-17T22:14:56.907" v="101"/>
          <ac:spMkLst>
            <pc:docMk/>
            <pc:sldMk cId="2275474803" sldId="262"/>
            <ac:spMk id="5" creationId="{BBE74779-EBD2-48ED-B44E-B96B050DED09}"/>
          </ac:spMkLst>
        </pc:spChg>
        <pc:picChg chg="add del">
          <ac:chgData name="Mark Mintz" userId="9214746d8cb2ed14" providerId="LiveId" clId="{FC95A83E-FDEA-4D95-8370-E91719F7B648}" dt="2018-03-17T22:14:56.834" v="100"/>
          <ac:picMkLst>
            <pc:docMk/>
            <pc:sldMk cId="2275474803" sldId="262"/>
            <ac:picMk id="6" creationId="{0BD0CA58-DDFF-4D7E-B526-AC7F22D93E33}"/>
          </ac:picMkLst>
        </pc:picChg>
        <pc:picChg chg="add mod">
          <ac:chgData name="Mark Mintz" userId="9214746d8cb2ed14" providerId="LiveId" clId="{FC95A83E-FDEA-4D95-8370-E91719F7B648}" dt="2018-03-17T22:28:39.899" v="1143" actId="962"/>
          <ac:picMkLst>
            <pc:docMk/>
            <pc:sldMk cId="2275474803" sldId="262"/>
            <ac:picMk id="7" creationId="{814F9E2E-AFA5-4BA5-8B43-002FDA6B21C4}"/>
          </ac:picMkLst>
        </pc:picChg>
      </pc:sldChg>
      <pc:sldChg chg="add del">
        <pc:chgData name="Mark Mintz" userId="9214746d8cb2ed14" providerId="LiveId" clId="{FC95A83E-FDEA-4D95-8370-E91719F7B648}" dt="2018-03-17T22:03:25.587" v="52" actId="2696"/>
        <pc:sldMkLst>
          <pc:docMk/>
          <pc:sldMk cId="653287946" sldId="263"/>
        </pc:sldMkLst>
      </pc:sldChg>
      <pc:sldChg chg="modSp add del">
        <pc:chgData name="Mark Mintz" userId="9214746d8cb2ed14" providerId="LiveId" clId="{FC95A83E-FDEA-4D95-8370-E91719F7B648}" dt="2018-03-17T22:15:24.704" v="104" actId="2696"/>
        <pc:sldMkLst>
          <pc:docMk/>
          <pc:sldMk cId="3890101215" sldId="263"/>
        </pc:sldMkLst>
        <pc:spChg chg="mod">
          <ac:chgData name="Mark Mintz" userId="9214746d8cb2ed14" providerId="LiveId" clId="{FC95A83E-FDEA-4D95-8370-E91719F7B648}" dt="2018-03-17T22:03:53.307" v="68" actId="20577"/>
          <ac:spMkLst>
            <pc:docMk/>
            <pc:sldMk cId="3890101215" sldId="263"/>
            <ac:spMk id="2" creationId="{503D478A-58A1-4CC3-B615-0D9B8CA5E3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Openstax.org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3/17/2018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dirty="0"/>
              <a:t>Openstax.org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3/17/2018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BF51CF02-DCA1-4935-9F62-E8470E52138D}"/>
              </a:ext>
            </a:extLst>
          </p:cNvPr>
          <p:cNvSpPr>
            <a:spLocks noGrp="1"/>
          </p:cNvSpPr>
          <p:nvPr>
            <p:ph type="title"/>
          </p:nvPr>
        </p:nvSpPr>
        <p:spPr>
          <a:xfrm>
            <a:off x="457199" y="172730"/>
            <a:ext cx="6501865" cy="548145"/>
          </a:xfrm>
          <a:prstGeom prst="rect">
            <a:avLst/>
          </a:prstGeom>
        </p:spPr>
        <p:txBody>
          <a:bodyPr/>
          <a:lstStyle/>
          <a:p>
            <a:r>
              <a:rPr lang="en-US"/>
              <a:t>Click to edit Master title style</a:t>
            </a:r>
          </a:p>
        </p:txBody>
      </p:sp>
      <p:sp>
        <p:nvSpPr>
          <p:cNvPr id="8" name="Text Placeholder 10">
            <a:extLst>
              <a:ext uri="{FF2B5EF4-FFF2-40B4-BE49-F238E27FC236}">
                <a16:creationId xmlns:a16="http://schemas.microsoft.com/office/drawing/2014/main" id="{82A17044-2402-4F3F-ADD2-943047B090D7}"/>
              </a:ext>
            </a:extLst>
          </p:cNvPr>
          <p:cNvSpPr>
            <a:spLocks noGrp="1"/>
          </p:cNvSpPr>
          <p:nvPr>
            <p:ph type="body" sz="quarter" idx="14"/>
          </p:nvPr>
        </p:nvSpPr>
        <p:spPr>
          <a:xfrm>
            <a:off x="4606925" y="1107618"/>
            <a:ext cx="3913188" cy="4607382"/>
          </a:xfrm>
          <a:prstGeom prst="rect">
            <a:avLst/>
          </a:prstGeo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87337C0F-874E-4781-BE93-F9C9802153E6}"/>
              </a:ext>
            </a:extLst>
          </p:cNvPr>
          <p:cNvSpPr>
            <a:spLocks noGrp="1"/>
          </p:cNvSpPr>
          <p:nvPr>
            <p:ph type="dt" sz="half" idx="15"/>
          </p:nvPr>
        </p:nvSpPr>
        <p:spPr>
          <a:xfrm>
            <a:off x="457200" y="6172200"/>
            <a:ext cx="3429000" cy="304800"/>
          </a:xfrm>
          <a:prstGeom prst="rect">
            <a:avLst/>
          </a:prstGeom>
        </p:spPr>
        <p:txBody>
          <a:bodyPr/>
          <a:lstStyle/>
          <a:p>
            <a:pPr>
              <a:defRPr/>
            </a:pPr>
            <a:fld id="{16868E2D-99D6-4912-96E1-F5687192FDB1}" type="datetime4">
              <a:rPr lang="en-US" smtClean="0"/>
              <a:t>March 17, 2018</a:t>
            </a:fld>
            <a:endParaRPr lang="en-US" dirty="0"/>
          </a:p>
        </p:txBody>
      </p:sp>
      <p:sp>
        <p:nvSpPr>
          <p:cNvPr id="13" name="Footer Placeholder 3">
            <a:extLst>
              <a:ext uri="{FF2B5EF4-FFF2-40B4-BE49-F238E27FC236}">
                <a16:creationId xmlns:a16="http://schemas.microsoft.com/office/drawing/2014/main" id="{DA17B5D4-CA49-470A-930C-4B51DDA8A9F9}"/>
              </a:ext>
            </a:extLst>
          </p:cNvPr>
          <p:cNvSpPr>
            <a:spLocks noGrp="1"/>
          </p:cNvSpPr>
          <p:nvPr>
            <p:ph type="ftr" sz="quarter" idx="16"/>
          </p:nvPr>
        </p:nvSpPr>
        <p:spPr>
          <a:xfrm>
            <a:off x="457201" y="6477000"/>
            <a:ext cx="7743524" cy="284163"/>
          </a:xfrm>
          <a:prstGeom prst="rect">
            <a:avLst/>
          </a:prstGeom>
        </p:spPr>
        <p:txBody>
          <a:bodyPr/>
          <a:lstStyle/>
          <a:p>
            <a:pPr>
              <a:defRPr/>
            </a:pPr>
            <a:r>
              <a:rPr lang="en-US" dirty="0"/>
              <a:t>This OpenStax ancillary resource is © Rice University under a CC-BY 4.0 </a:t>
            </a:r>
            <a:r>
              <a:rPr lang="en-US" dirty="0" err="1"/>
              <a:t>Interntional</a:t>
            </a:r>
            <a:r>
              <a:rPr lang="en-US" dirty="0"/>
              <a:t> license; it may be reproduced or modified but must be attributed to OpenStax, Rice University and any changes must be noted. Any images credited to other sources are similarly available for reproduction, but must be attributed to their sources. </a:t>
            </a:r>
          </a:p>
        </p:txBody>
      </p:sp>
      <p:sp>
        <p:nvSpPr>
          <p:cNvPr id="14" name="Content Placeholder 4">
            <a:extLst>
              <a:ext uri="{FF2B5EF4-FFF2-40B4-BE49-F238E27FC236}">
                <a16:creationId xmlns:a16="http://schemas.microsoft.com/office/drawing/2014/main" id="{66C69943-1A05-49D5-9FD4-B995C3712ED0}"/>
              </a:ext>
            </a:extLst>
          </p:cNvPr>
          <p:cNvSpPr>
            <a:spLocks noGrp="1"/>
          </p:cNvSpPr>
          <p:nvPr>
            <p:ph sz="quarter" idx="17"/>
          </p:nvPr>
        </p:nvSpPr>
        <p:spPr>
          <a:xfrm>
            <a:off x="457199" y="1108074"/>
            <a:ext cx="3913187" cy="46069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6F6D9E-77DC-4EBA-B129-8DBD311A064D}"/>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86B8393D-A323-4D3C-971D-1E8E86D19010}"/>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
            <a:extLst>
              <a:ext uri="{FF2B5EF4-FFF2-40B4-BE49-F238E27FC236}">
                <a16:creationId xmlns:a16="http://schemas.microsoft.com/office/drawing/2014/main" id="{7304BD76-685F-4008-B467-7A22256588C6}"/>
              </a:ext>
            </a:extLst>
          </p:cNvPr>
          <p:cNvSpPr>
            <a:spLocks noGrp="1"/>
          </p:cNvSpPr>
          <p:nvPr>
            <p:ph type="dt" sz="half" idx="15"/>
          </p:nvPr>
        </p:nvSpPr>
        <p:spPr>
          <a:xfrm>
            <a:off x="457200" y="6172200"/>
            <a:ext cx="3429000" cy="304800"/>
          </a:xfrm>
          <a:prstGeom prst="rect">
            <a:avLst/>
          </a:prstGeom>
        </p:spPr>
        <p:txBody>
          <a:bodyPr/>
          <a:lstStyle/>
          <a:p>
            <a:pPr>
              <a:defRPr/>
            </a:pPr>
            <a:fld id="{9E9B29BD-0683-4E6A-A429-544CAFC69C41}" type="datetime4">
              <a:rPr lang="en-US" smtClean="0"/>
              <a:t>March 17, 2018</a:t>
            </a:fld>
            <a:endParaRPr lang="en-US" dirty="0"/>
          </a:p>
        </p:txBody>
      </p:sp>
      <p:sp>
        <p:nvSpPr>
          <p:cNvPr id="13" name="Footer Placeholder 2">
            <a:extLst>
              <a:ext uri="{FF2B5EF4-FFF2-40B4-BE49-F238E27FC236}">
                <a16:creationId xmlns:a16="http://schemas.microsoft.com/office/drawing/2014/main" id="{0DA0D4B7-3B7E-4A50-8180-8025B5229FE4}"/>
              </a:ext>
            </a:extLst>
          </p:cNvPr>
          <p:cNvSpPr>
            <a:spLocks noGrp="1"/>
          </p:cNvSpPr>
          <p:nvPr>
            <p:ph type="ftr" sz="quarter" idx="16"/>
          </p:nvPr>
        </p:nvSpPr>
        <p:spPr>
          <a:xfrm>
            <a:off x="457199" y="6492875"/>
            <a:ext cx="7739449" cy="284163"/>
          </a:xfrm>
          <a:prstGeom prst="rect">
            <a:avLst/>
          </a:prstGeo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14" name="Content Placeholder 4">
            <a:extLst>
              <a:ext uri="{FF2B5EF4-FFF2-40B4-BE49-F238E27FC236}">
                <a16:creationId xmlns:a16="http://schemas.microsoft.com/office/drawing/2014/main" id="{E7114D66-4567-4100-94EE-3E96FE0AA65F}"/>
              </a:ext>
            </a:extLst>
          </p:cNvPr>
          <p:cNvSpPr>
            <a:spLocks noGrp="1"/>
          </p:cNvSpPr>
          <p:nvPr>
            <p:ph sz="quarter" idx="17" hasCustomPrompt="1"/>
          </p:nvPr>
        </p:nvSpPr>
        <p:spPr>
          <a:xfrm>
            <a:off x="457200" y="1001713"/>
            <a:ext cx="8062913" cy="3621087"/>
          </a:xfrm>
          <a:prstGeom prst="rect">
            <a:avLst/>
          </a:prstGeom>
        </p:spPr>
        <p:txBody>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1AA917-36BF-4572-A960-8D94CA82B6B6}"/>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3D8E5504-7B64-4DF0-826E-9E00E75D788B}"/>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47AFFB8F-BB97-492E-B89F-557E6E928CC3}"/>
              </a:ext>
            </a:extLst>
          </p:cNvPr>
          <p:cNvSpPr>
            <a:spLocks noGrp="1"/>
          </p:cNvSpPr>
          <p:nvPr>
            <p:ph type="dt" sz="half" idx="15"/>
          </p:nvPr>
        </p:nvSpPr>
        <p:spPr>
          <a:xfrm>
            <a:off x="457200" y="6172200"/>
            <a:ext cx="3429000" cy="304800"/>
          </a:xfrm>
          <a:prstGeom prst="rect">
            <a:avLst/>
          </a:prstGeom>
        </p:spPr>
        <p:txBody>
          <a:bodyPr/>
          <a:lstStyle>
            <a:lvl1pPr>
              <a:defRPr/>
            </a:lvl1pPr>
          </a:lstStyle>
          <a:p>
            <a:pPr>
              <a:defRPr/>
            </a:pPr>
            <a:fld id="{5132AE36-52DF-4448-8974-B8C578393E47}" type="datetime4">
              <a:rPr lang="en-US" smtClean="0"/>
              <a:t>March 17, 2018</a:t>
            </a:fld>
            <a:endParaRPr lang="en-US"/>
          </a:p>
        </p:txBody>
      </p:sp>
      <p:sp>
        <p:nvSpPr>
          <p:cNvPr id="14" name="Slide Number Placeholder 5">
            <a:extLst>
              <a:ext uri="{FF2B5EF4-FFF2-40B4-BE49-F238E27FC236}">
                <a16:creationId xmlns:a16="http://schemas.microsoft.com/office/drawing/2014/main" id="{A006A296-E61C-46B8-A962-A14FFD2FA9DE}"/>
              </a:ext>
            </a:extLst>
          </p:cNvPr>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2C3785B0-FE98-4A5B-9A50-1292CD97EBC4}" type="slidenum">
              <a:rPr lang="en-US"/>
              <a:pPr>
                <a:defRPr/>
              </a:pPr>
              <a:t>‹#›</a:t>
            </a:fld>
            <a:endParaRPr lang="en-US"/>
          </a:p>
        </p:txBody>
      </p:sp>
      <p:sp>
        <p:nvSpPr>
          <p:cNvPr id="15" name="Footer Placeholder 4">
            <a:extLst>
              <a:ext uri="{FF2B5EF4-FFF2-40B4-BE49-F238E27FC236}">
                <a16:creationId xmlns:a16="http://schemas.microsoft.com/office/drawing/2014/main" id="{EE752232-2CFF-438B-AF36-69C81909EF77}"/>
              </a:ext>
            </a:extLst>
          </p:cNvPr>
          <p:cNvSpPr>
            <a:spLocks noGrp="1"/>
          </p:cNvSpPr>
          <p:nvPr>
            <p:ph type="ftr" sz="quarter" idx="16"/>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6" name="Content Placeholder 3">
            <a:extLst>
              <a:ext uri="{FF2B5EF4-FFF2-40B4-BE49-F238E27FC236}">
                <a16:creationId xmlns:a16="http://schemas.microsoft.com/office/drawing/2014/main" id="{3B45039F-C9D3-485B-B0A7-FAA54BF6D5A3}"/>
              </a:ext>
            </a:extLst>
          </p:cNvPr>
          <p:cNvSpPr>
            <a:spLocks noGrp="1"/>
          </p:cNvSpPr>
          <p:nvPr>
            <p:ph sz="quarter" idx="18"/>
          </p:nvPr>
        </p:nvSpPr>
        <p:spPr>
          <a:xfrm>
            <a:off x="457200" y="1049338"/>
            <a:ext cx="4114800"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1">
            <a:extLst>
              <a:ext uri="{FF2B5EF4-FFF2-40B4-BE49-F238E27FC236}">
                <a16:creationId xmlns:a16="http://schemas.microsoft.com/office/drawing/2014/main" id="{F6980BCC-5DE6-4949-AFC5-BDFC4EB6A42A}"/>
              </a:ext>
            </a:extLst>
          </p:cNvPr>
          <p:cNvSpPr>
            <a:spLocks noGrp="1"/>
          </p:cNvSpPr>
          <p:nvPr>
            <p:ph sz="quarter" idx="19"/>
          </p:nvPr>
        </p:nvSpPr>
        <p:spPr>
          <a:xfrm>
            <a:off x="4572000" y="1049338"/>
            <a:ext cx="3948113"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9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457200" y="1600200"/>
            <a:ext cx="3008313" cy="4480560"/>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1600200"/>
            <a:ext cx="5111750" cy="4480560"/>
          </a:xfrm>
          <a:prstGeom prst="rect">
            <a:avLst/>
          </a:prstGeo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0"/>
            <a:ext cx="3429000" cy="304800"/>
          </a:xfrm>
          <a:prstGeom prst="rect">
            <a:avLst/>
          </a:prstGeom>
        </p:spPr>
        <p:txBody>
          <a:bodyPr/>
          <a:lstStyle>
            <a:lvl1pPr>
              <a:defRPr/>
            </a:lvl1pPr>
          </a:lstStyle>
          <a:p>
            <a:pPr>
              <a:defRPr/>
            </a:pPr>
            <a:fld id="{4935B992-D2B0-4369-BA32-FFEE2EE77B41}" type="datetime4">
              <a:rPr lang="en-US" smtClean="0"/>
              <a:t>March 17, 2018</a:t>
            </a:fld>
            <a:endParaRPr lang="en-US"/>
          </a:p>
        </p:txBody>
      </p:sp>
      <p:sp>
        <p:nvSpPr>
          <p:cNvPr id="7" name="Slide Number Placeholder 6"/>
          <p:cNvSpPr>
            <a:spLocks noGrp="1"/>
          </p:cNvSpPr>
          <p:nvPr>
            <p:ph type="sldNum" sz="quarter" idx="12"/>
          </p:nvPr>
        </p:nvSpPr>
        <p:spPr>
          <a:xfrm rot="16200000">
            <a:off x="8044657" y="683419"/>
            <a:ext cx="1316037" cy="365125"/>
          </a:xfrm>
          <a:prstGeom prst="rect">
            <a:avLst/>
          </a:prstGeom>
        </p:spPr>
        <p:txBody>
          <a:bodyPr/>
          <a:lstStyle>
            <a:lvl1pPr>
              <a:defRPr/>
            </a:lvl1pPr>
          </a:lstStyle>
          <a:p>
            <a:pPr>
              <a:defRPr/>
            </a:pPr>
            <a:fld id="{6158F162-EC8D-4B5B-975F-B8B0EEBB18C6}" type="slidenum">
              <a:rPr lang="en-US"/>
              <a:pPr>
                <a:defRPr/>
              </a:pPr>
              <a:t>‹#›</a:t>
            </a:fld>
            <a:endParaRPr lang="en-US"/>
          </a:p>
        </p:txBody>
      </p:sp>
      <p:sp>
        <p:nvSpPr>
          <p:cNvPr id="6" name="Footer Placeholder 5"/>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7AE221-F408-4F12-918E-BB0BB235A7D5}"/>
              </a:ext>
            </a:extLst>
          </p:cNvPr>
          <p:cNvSpPr>
            <a:spLocks noGrp="1"/>
          </p:cNvSpPr>
          <p:nvPr>
            <p:ph type="title" hasCustomPrompt="1"/>
          </p:nvPr>
        </p:nvSpPr>
        <p:spPr>
          <a:xfrm>
            <a:off x="96253" y="895148"/>
            <a:ext cx="8932243" cy="628851"/>
          </a:xfrm>
          <a:prstGeom prst="rect">
            <a:avLst/>
          </a:prstGeom>
        </p:spPr>
        <p:txBody>
          <a:bodyPr/>
          <a:lstStyle>
            <a:lvl1pPr algn="ctr">
              <a:defRPr lang="en-US" sz="3500" kern="1200" cap="all" spc="-60" baseline="0" smtClean="0">
                <a:solidFill>
                  <a:srgbClr val="6CB255"/>
                </a:solidFill>
                <a:latin typeface="+mj-lt"/>
                <a:ea typeface="+mj-ea"/>
                <a:cs typeface="+mj-cs"/>
              </a:defRPr>
            </a:lvl1pPr>
          </a:lstStyle>
          <a:p>
            <a:r>
              <a:rPr lang="en-US" dirty="0"/>
              <a:t>Course Name</a:t>
            </a:r>
          </a:p>
        </p:txBody>
      </p:sp>
      <p:sp>
        <p:nvSpPr>
          <p:cNvPr id="16" name="Text Placeholder 15">
            <a:extLst>
              <a:ext uri="{FF2B5EF4-FFF2-40B4-BE49-F238E27FC236}">
                <a16:creationId xmlns:a16="http://schemas.microsoft.com/office/drawing/2014/main" id="{D2299EAA-4987-485F-A04E-5DF73FA00A0B}"/>
              </a:ext>
            </a:extLst>
          </p:cNvPr>
          <p:cNvSpPr>
            <a:spLocks noGrp="1"/>
          </p:cNvSpPr>
          <p:nvPr>
            <p:ph type="body" sz="quarter" idx="13" hasCustomPrompt="1"/>
          </p:nvPr>
        </p:nvSpPr>
        <p:spPr>
          <a:xfrm>
            <a:off x="1305727" y="1562894"/>
            <a:ext cx="6513294" cy="848257"/>
          </a:xfrm>
          <a:prstGeom prst="rect">
            <a:avLst/>
          </a:prstGeom>
        </p:spPr>
        <p:txBody>
          <a:bodyPr/>
          <a:lstStyle>
            <a:lvl1pPr algn="ctr">
              <a:defRPr lang="en-US" sz="2000" b="1" kern="1200" cap="none" spc="-60" baseline="0" dirty="0" smtClean="0">
                <a:solidFill>
                  <a:srgbClr val="212F62"/>
                </a:solidFill>
                <a:latin typeface="+mn-lt"/>
                <a:ea typeface="+mj-ea"/>
                <a:cs typeface="+mj-cs"/>
              </a:defRPr>
            </a:lvl1pPr>
            <a:lvl2pPr marL="274637" indent="0" algn="ctr">
              <a:buNone/>
              <a:defRPr lang="en-US" sz="1600" kern="1200" cap="none" spc="-60" baseline="0" dirty="0" smtClean="0">
                <a:solidFill>
                  <a:schemeClr val="tx1"/>
                </a:solidFill>
                <a:latin typeface="+mn-lt"/>
                <a:ea typeface="+mj-ea"/>
                <a:cs typeface="+mj-cs"/>
              </a:defRPr>
            </a:lvl2pPr>
          </a:lstStyle>
          <a:p>
            <a:pPr lvl="0"/>
            <a:r>
              <a:rPr lang="en-US" dirty="0"/>
              <a:t>Chapter # Chapter Title</a:t>
            </a:r>
          </a:p>
          <a:p>
            <a:pPr lvl="1"/>
            <a:r>
              <a:rPr lang="en-US" dirty="0" err="1"/>
              <a:t>Powerpoint</a:t>
            </a:r>
            <a:r>
              <a:rPr lang="en-US" dirty="0"/>
              <a:t> Image Sideshow</a:t>
            </a:r>
          </a:p>
        </p:txBody>
      </p:sp>
      <p:sp>
        <p:nvSpPr>
          <p:cNvPr id="7" name="Picture Placeholder 6">
            <a:extLst>
              <a:ext uri="{FF2B5EF4-FFF2-40B4-BE49-F238E27FC236}">
                <a16:creationId xmlns:a16="http://schemas.microsoft.com/office/drawing/2014/main" id="{3182082E-21B3-4DB0-8159-3FE2451E5647}"/>
              </a:ext>
            </a:extLst>
          </p:cNvPr>
          <p:cNvSpPr>
            <a:spLocks noGrp="1"/>
          </p:cNvSpPr>
          <p:nvPr>
            <p:ph type="pic" sz="quarter" idx="12" hasCustomPrompt="1"/>
          </p:nvPr>
        </p:nvSpPr>
        <p:spPr>
          <a:xfrm>
            <a:off x="3566659" y="2450046"/>
            <a:ext cx="2010682" cy="3618965"/>
          </a:xfrm>
          <a:prstGeom prst="rect">
            <a:avLst/>
          </a:prstGeom>
          <a:effectLst>
            <a:reflection blurRad="6350" stA="52000" endA="300" endPos="35000" dir="5400000" sy="-100000" algn="bl" rotWithShape="0"/>
          </a:effectLst>
        </p:spPr>
        <p:txBody>
          <a:bodyPr/>
          <a:lstStyle>
            <a:lvl1pPr>
              <a:defRPr/>
            </a:lvl1pPr>
          </a:lstStyle>
          <a:p>
            <a:r>
              <a:rPr lang="en-US" dirty="0" err="1"/>
              <a:t>Openstax</a:t>
            </a:r>
            <a:r>
              <a:rPr lang="en-US" dirty="0"/>
              <a:t> textbook image</a:t>
            </a:r>
          </a:p>
        </p:txBody>
      </p:sp>
      <p:sp>
        <p:nvSpPr>
          <p:cNvPr id="4" name="Date Placeholder 3"/>
          <p:cNvSpPr>
            <a:spLocks noGrp="1"/>
          </p:cNvSpPr>
          <p:nvPr>
            <p:ph type="dt" sz="half" idx="10"/>
          </p:nvPr>
        </p:nvSpPr>
        <p:spPr>
          <a:xfrm>
            <a:off x="457200" y="6172200"/>
            <a:ext cx="3429000" cy="304800"/>
          </a:xfrm>
          <a:prstGeom prst="rect">
            <a:avLst/>
          </a:prstGeom>
        </p:spPr>
        <p:txBody>
          <a:bodyPr/>
          <a:lstStyle>
            <a:lvl1pPr>
              <a:defRPr/>
            </a:lvl1pPr>
          </a:lstStyle>
          <a:p>
            <a:pPr>
              <a:defRPr/>
            </a:pPr>
            <a:fld id="{0E1F1AF6-519A-433B-8F39-F7FE0F12D535}" type="datetime4">
              <a:rPr lang="en-US" smtClean="0"/>
              <a:t>March 17, 2018</a:t>
            </a:fld>
            <a:endParaRPr lang="en-US" dirty="0"/>
          </a:p>
        </p:txBody>
      </p:sp>
      <p:sp>
        <p:nvSpPr>
          <p:cNvPr id="5" name="Footer Placeholder 4"/>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18CDD89-187D-4A83-A01E-B71B5BB0374B}"/>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81987DDA-D431-4111-879B-9AED36E15117}"/>
              </a:ext>
            </a:extLst>
          </p:cNvPr>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837EB73-DFE1-4201-A2DC-BFF7293EED6D}"/>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E9B29BD-0683-4E6A-A429-544CAFC69C41}" type="datetime4">
              <a:rPr lang="en-US" smtClean="0"/>
              <a:t>March 17, 2018</a:t>
            </a:fld>
            <a:endParaRPr lang="en-US" dirty="0"/>
          </a:p>
        </p:txBody>
      </p:sp>
      <p:pic>
        <p:nvPicPr>
          <p:cNvPr id="16" name="OpenStaxLogo" descr="openstax college logo">
            <a:extLst>
              <a:ext uri="{FF2B5EF4-FFF2-40B4-BE49-F238E27FC236}">
                <a16:creationId xmlns:a16="http://schemas.microsoft.com/office/drawing/2014/main" id="{567BA664-87A5-4E14-A1B6-6B7115ED5B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199" y="227959"/>
            <a:ext cx="759321" cy="516101"/>
          </a:xfrm>
          <a:prstGeom prst="rect">
            <a:avLst/>
          </a:prstGeom>
        </p:spPr>
      </p:pic>
      <p:sp>
        <p:nvSpPr>
          <p:cNvPr id="17" name="Footer Placeholder 4">
            <a:extLst>
              <a:ext uri="{FF2B5EF4-FFF2-40B4-BE49-F238E27FC236}">
                <a16:creationId xmlns:a16="http://schemas.microsoft.com/office/drawing/2014/main" id="{8A3708B5-D048-4DD9-BE1E-291F6FDE5EB1}"/>
              </a:ext>
            </a:extLst>
          </p:cNvPr>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21" r:id="rId3"/>
    <p:sldLayoutId id="2147483919" r:id="rId4"/>
    <p:sldLayoutId id="2147483920" r:id="rId5"/>
  </p:sldLayoutIdLst>
  <p:hf sldNum="0" hdr="0" dt="0"/>
  <p:txStyles>
    <p:titleStyle>
      <a:lvl1pPr algn="l" rtl="0" eaLnBrk="1" fontAlgn="base" hangingPunct="1">
        <a:spcBef>
          <a:spcPct val="0"/>
        </a:spcBef>
        <a:spcAft>
          <a:spcPct val="0"/>
        </a:spcAft>
        <a:defRPr sz="2400" kern="1200" cap="all" spc="-60">
          <a:solidFill>
            <a:srgbClr val="6CB255"/>
          </a:solidFill>
          <a:latin typeface="+mj-lt"/>
          <a:ea typeface="+mj-ea"/>
          <a:cs typeface="+mj-cs"/>
        </a:defRPr>
      </a:lvl1pPr>
      <a:lvl2pPr algn="l" rtl="0" eaLnBrk="1" fontAlgn="base" hangingPunct="1">
        <a:spcBef>
          <a:spcPct val="0"/>
        </a:spcBef>
        <a:spcAft>
          <a:spcPct val="0"/>
        </a:spcAft>
        <a:defRPr sz="2400">
          <a:solidFill>
            <a:srgbClr val="6CB255"/>
          </a:solidFill>
          <a:latin typeface="Arial Black" pitchFamily="34" charset="0"/>
        </a:defRPr>
      </a:lvl2pPr>
      <a:lvl3pPr algn="l" rtl="0" eaLnBrk="1" fontAlgn="base" hangingPunct="1">
        <a:spcBef>
          <a:spcPct val="0"/>
        </a:spcBef>
        <a:spcAft>
          <a:spcPct val="0"/>
        </a:spcAft>
        <a:defRPr sz="2400">
          <a:solidFill>
            <a:srgbClr val="6CB255"/>
          </a:solidFill>
          <a:latin typeface="Arial Black" pitchFamily="34" charset="0"/>
        </a:defRPr>
      </a:lvl3pPr>
      <a:lvl4pPr algn="l" rtl="0" eaLnBrk="1" fontAlgn="base" hangingPunct="1">
        <a:spcBef>
          <a:spcPct val="0"/>
        </a:spcBef>
        <a:spcAft>
          <a:spcPct val="0"/>
        </a:spcAft>
        <a:defRPr sz="2400">
          <a:solidFill>
            <a:srgbClr val="6CB255"/>
          </a:solidFill>
          <a:latin typeface="Arial Black" pitchFamily="34" charset="0"/>
        </a:defRPr>
      </a:lvl4pPr>
      <a:lvl5pPr algn="l" rtl="0" eaLnBrk="1" fontAlgn="base" hangingPunct="1">
        <a:spcBef>
          <a:spcPct val="0"/>
        </a:spcBef>
        <a:spcAft>
          <a:spcPct val="0"/>
        </a:spcAft>
        <a:defRPr sz="2400">
          <a:solidFill>
            <a:srgbClr val="6CB255"/>
          </a:solidFill>
          <a:latin typeface="Arial Black" pitchFamily="34" charset="0"/>
        </a:defRPr>
      </a:lvl5pPr>
      <a:lvl6pPr marL="457200" algn="l" rtl="0" eaLnBrk="1" fontAlgn="base" hangingPunct="1">
        <a:spcBef>
          <a:spcPct val="0"/>
        </a:spcBef>
        <a:spcAft>
          <a:spcPct val="0"/>
        </a:spcAft>
        <a:defRPr sz="2400">
          <a:solidFill>
            <a:srgbClr val="6CB255"/>
          </a:solidFill>
          <a:latin typeface="Arial Black" pitchFamily="34" charset="0"/>
        </a:defRPr>
      </a:lvl6pPr>
      <a:lvl7pPr marL="914400" algn="l" rtl="0" eaLnBrk="1" fontAlgn="base" hangingPunct="1">
        <a:spcBef>
          <a:spcPct val="0"/>
        </a:spcBef>
        <a:spcAft>
          <a:spcPct val="0"/>
        </a:spcAft>
        <a:defRPr sz="2400">
          <a:solidFill>
            <a:srgbClr val="6CB255"/>
          </a:solidFill>
          <a:latin typeface="Arial Black" pitchFamily="34" charset="0"/>
        </a:defRPr>
      </a:lvl7pPr>
      <a:lvl8pPr marL="1371600" algn="l" rtl="0" eaLnBrk="1" fontAlgn="base" hangingPunct="1">
        <a:spcBef>
          <a:spcPct val="0"/>
        </a:spcBef>
        <a:spcAft>
          <a:spcPct val="0"/>
        </a:spcAft>
        <a:defRPr sz="2400">
          <a:solidFill>
            <a:srgbClr val="6CB255"/>
          </a:solidFill>
          <a:latin typeface="Arial Black" pitchFamily="34" charset="0"/>
        </a:defRPr>
      </a:lvl8pPr>
      <a:lvl9pPr marL="1828800" algn="l" rtl="0" eaLnBrk="1" fontAlgn="base" hangingPunct="1">
        <a:spcBef>
          <a:spcPct val="0"/>
        </a:spcBef>
        <a:spcAft>
          <a:spcPct val="0"/>
        </a:spcAft>
        <a:defRPr sz="2400">
          <a:solidFill>
            <a:srgbClr val="6CB255"/>
          </a:solidFill>
          <a:latin typeface="Arial Black" pitchFamily="34" charset="0"/>
        </a:defRPr>
      </a:lvl9pPr>
    </p:titleStyle>
    <p:bodyStyle>
      <a:lvl1pPr algn="l" rtl="0" eaLnBrk="1" fontAlgn="base" hangingPunct="1">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eaLnBrk="1" fontAlgn="base" hangingPunct="1">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CAA3EC-FE70-4839-A2CB-DAEB46B25EEC}"/>
              </a:ext>
            </a:extLst>
          </p:cNvPr>
          <p:cNvSpPr>
            <a:spLocks noGrp="1"/>
          </p:cNvSpPr>
          <p:nvPr>
            <p:ph type="title"/>
          </p:nvPr>
        </p:nvSpPr>
        <p:spPr/>
        <p:txBody>
          <a:bodyPr>
            <a:normAutofit/>
          </a:bodyPr>
          <a:lstStyle/>
          <a:p>
            <a:r>
              <a:rPr lang="en-US" dirty="0"/>
              <a:t>Principles of </a:t>
            </a:r>
            <a:r>
              <a:rPr lang="en-US" dirty="0" err="1"/>
              <a:t>microEconomics</a:t>
            </a:r>
            <a:endParaRPr lang="en-US" dirty="0"/>
          </a:p>
        </p:txBody>
      </p:sp>
      <p:sp>
        <p:nvSpPr>
          <p:cNvPr id="8" name="Text Placeholder 7">
            <a:extLst>
              <a:ext uri="{FF2B5EF4-FFF2-40B4-BE49-F238E27FC236}">
                <a16:creationId xmlns:a16="http://schemas.microsoft.com/office/drawing/2014/main" id="{E0352BBB-9B08-401D-B422-7195C73F06EC}"/>
              </a:ext>
            </a:extLst>
          </p:cNvPr>
          <p:cNvSpPr>
            <a:spLocks noGrp="1"/>
          </p:cNvSpPr>
          <p:nvPr>
            <p:ph type="body" sz="quarter" idx="13"/>
          </p:nvPr>
        </p:nvSpPr>
        <p:spPr/>
        <p:txBody>
          <a:bodyPr/>
          <a:lstStyle/>
          <a:p>
            <a:pPr lvl="0" fontAlgn="auto">
              <a:spcBef>
                <a:spcPts val="0"/>
              </a:spcBef>
              <a:spcAft>
                <a:spcPts val="0"/>
              </a:spcAft>
              <a:buClrTx/>
            </a:pPr>
            <a:r>
              <a:rPr lang="en-US" spc="0" dirty="0">
                <a:ea typeface="+mn-ea"/>
                <a:cs typeface="+mn-cs"/>
              </a:rPr>
              <a:t>Chapter 2 Choice in a World of Scarcity</a:t>
            </a:r>
          </a:p>
          <a:p>
            <a:pPr lvl="0" fontAlgn="auto">
              <a:spcBef>
                <a:spcPts val="0"/>
              </a:spcBef>
              <a:spcAft>
                <a:spcPts val="0"/>
              </a:spcAft>
              <a:buClrTx/>
            </a:pPr>
            <a:r>
              <a:rPr lang="en-US" sz="1600" b="0" spc="0" dirty="0">
                <a:solidFill>
                  <a:prstClr val="black"/>
                </a:solidFill>
                <a:ea typeface="+mn-ea"/>
                <a:cs typeface="+mn-cs"/>
              </a:rPr>
              <a:t>PowerPoint Image Slideshow</a:t>
            </a:r>
          </a:p>
          <a:p>
            <a:endParaRPr lang="en-US" dirty="0"/>
          </a:p>
        </p:txBody>
      </p:sp>
      <p:sp>
        <p:nvSpPr>
          <p:cNvPr id="2" name="Footer Placeholder 1">
            <a:extLst>
              <a:ext uri="{FF2B5EF4-FFF2-40B4-BE49-F238E27FC236}">
                <a16:creationId xmlns:a16="http://schemas.microsoft.com/office/drawing/2014/main" id="{896F98F2-B7BF-4CF9-ADFE-9AEA9609EDD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pic>
        <p:nvPicPr>
          <p:cNvPr id="9" name="Picture Placeholder 8" descr="&quot;&quot;">
            <a:extLst>
              <a:ext uri="{FF2B5EF4-FFF2-40B4-BE49-F238E27FC236}">
                <a16:creationId xmlns:a16="http://schemas.microsoft.com/office/drawing/2014/main" id="{CE9AB873-3B6C-42DF-953C-FA3B3CCBF78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619500" y="2450046"/>
            <a:ext cx="1905000" cy="2466975"/>
          </a:xfrm>
          <a:prstGeom prst="rect">
            <a:avLst/>
          </a:prstGeom>
        </p:spPr>
      </p:pic>
    </p:spTree>
    <p:extLst>
      <p:ext uri="{BB962C8B-B14F-4D97-AF65-F5344CB8AC3E}">
        <p14:creationId xmlns:p14="http://schemas.microsoft.com/office/powerpoint/2010/main" val="168628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18FC61-9193-4FB0-B726-3F1A77507861}"/>
              </a:ext>
            </a:extLst>
          </p:cNvPr>
          <p:cNvSpPr>
            <a:spLocks noGrp="1"/>
          </p:cNvSpPr>
          <p:nvPr>
            <p:ph type="title"/>
          </p:nvPr>
        </p:nvSpPr>
        <p:spPr/>
        <p:txBody>
          <a:bodyPr/>
          <a:lstStyle/>
          <a:p>
            <a:r>
              <a:rPr lang="en-US" dirty="0"/>
              <a:t>Figure 2.1</a:t>
            </a:r>
          </a:p>
        </p:txBody>
      </p:sp>
      <p:sp>
        <p:nvSpPr>
          <p:cNvPr id="7" name="Text Placeholder 6">
            <a:extLst>
              <a:ext uri="{FF2B5EF4-FFF2-40B4-BE49-F238E27FC236}">
                <a16:creationId xmlns:a16="http://schemas.microsoft.com/office/drawing/2014/main" id="{31C2B856-D440-40D0-A319-164634A7D3EA}"/>
              </a:ext>
            </a:extLst>
          </p:cNvPr>
          <p:cNvSpPr>
            <a:spLocks noGrp="1"/>
          </p:cNvSpPr>
          <p:nvPr>
            <p:ph type="body" sz="quarter" idx="14"/>
          </p:nvPr>
        </p:nvSpPr>
        <p:spPr/>
        <p:txBody>
          <a:bodyPr/>
          <a:lstStyle/>
          <a:p>
            <a:r>
              <a:rPr lang="en-US" dirty="0"/>
              <a:t>In general, the higher the degree, the higher the salary. So why aren’t more people pursuing higher degrees? The short answer: choices and tradeoffs. (Credit: modification of work by “Jim, the Photographer”/Flickr Creative Commons)</a:t>
            </a:r>
          </a:p>
          <a:p>
            <a:endParaRPr lang="en-US" dirty="0"/>
          </a:p>
        </p:txBody>
      </p:sp>
      <p:sp>
        <p:nvSpPr>
          <p:cNvPr id="5" name="Footer Placeholder 4">
            <a:extLst>
              <a:ext uri="{FF2B5EF4-FFF2-40B4-BE49-F238E27FC236}">
                <a16:creationId xmlns:a16="http://schemas.microsoft.com/office/drawing/2014/main" id="{7A30D859-39BC-4F1F-8860-47BB2CFE128B}"/>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pic>
        <p:nvPicPr>
          <p:cNvPr id="10" name="Content Placeholder 9" descr="college graduation">
            <a:extLst>
              <a:ext uri="{FF2B5EF4-FFF2-40B4-BE49-F238E27FC236}">
                <a16:creationId xmlns:a16="http://schemas.microsoft.com/office/drawing/2014/main" id="{4C59D15A-2649-465E-B361-DF4704ECE212}"/>
              </a:ext>
            </a:extLst>
          </p:cNvPr>
          <p:cNvPicPr>
            <a:picLocks noGrp="1" noChangeAspect="1"/>
          </p:cNvPicPr>
          <p:nvPr>
            <p:ph sz="quarter" idx="17"/>
          </p:nvPr>
        </p:nvPicPr>
        <p:blipFill>
          <a:blip r:embed="rId2"/>
          <a:stretch>
            <a:fillRect/>
          </a:stretch>
        </p:blipFill>
        <p:spPr>
          <a:xfrm>
            <a:off x="1205676" y="1062553"/>
            <a:ext cx="6565961" cy="3499407"/>
          </a:xfrm>
          <a:prstGeom prst="rect">
            <a:avLst/>
          </a:prstGeom>
        </p:spPr>
      </p:pic>
    </p:spTree>
    <p:extLst>
      <p:ext uri="{BB962C8B-B14F-4D97-AF65-F5344CB8AC3E}">
        <p14:creationId xmlns:p14="http://schemas.microsoft.com/office/powerpoint/2010/main" val="155832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3CCF-D9D1-442D-BEFD-26338287A5F4}"/>
              </a:ext>
            </a:extLst>
          </p:cNvPr>
          <p:cNvSpPr>
            <a:spLocks noGrp="1"/>
          </p:cNvSpPr>
          <p:nvPr>
            <p:ph type="title"/>
          </p:nvPr>
        </p:nvSpPr>
        <p:spPr/>
        <p:txBody>
          <a:bodyPr/>
          <a:lstStyle/>
          <a:p>
            <a:r>
              <a:rPr lang="en-US" dirty="0"/>
              <a:t>Figure 2.2</a:t>
            </a:r>
          </a:p>
        </p:txBody>
      </p:sp>
      <p:sp>
        <p:nvSpPr>
          <p:cNvPr id="6" name="Text Placeholder 5">
            <a:extLst>
              <a:ext uri="{FF2B5EF4-FFF2-40B4-BE49-F238E27FC236}">
                <a16:creationId xmlns:a16="http://schemas.microsoft.com/office/drawing/2014/main" id="{F16FA609-F10D-449F-B7E9-1956675222DB}"/>
              </a:ext>
            </a:extLst>
          </p:cNvPr>
          <p:cNvSpPr>
            <a:spLocks noGrp="1"/>
          </p:cNvSpPr>
          <p:nvPr>
            <p:ph type="body" sz="quarter" idx="14"/>
          </p:nvPr>
        </p:nvSpPr>
        <p:spPr>
          <a:xfrm>
            <a:off x="457200" y="4140200"/>
            <a:ext cx="8062912" cy="1870164"/>
          </a:xfrm>
        </p:spPr>
        <p:txBody>
          <a:bodyPr/>
          <a:lstStyle/>
          <a:p>
            <a:r>
              <a:rPr lang="en-US" dirty="0"/>
              <a:t>Each point on the budget constraint represents a combination of burgers and bus tickets whose total cost adds up to Alphonso’s budget of $10. The slope of the budget constraint is determined by the relative price of burgers and bus tickets. All along the budget set, giving up one burger means gaining four bus tickets.</a:t>
            </a:r>
          </a:p>
          <a:p>
            <a:endParaRPr lang="en-US" dirty="0"/>
          </a:p>
        </p:txBody>
      </p:sp>
      <p:sp>
        <p:nvSpPr>
          <p:cNvPr id="5" name="Footer Placeholder 4">
            <a:extLst>
              <a:ext uri="{FF2B5EF4-FFF2-40B4-BE49-F238E27FC236}">
                <a16:creationId xmlns:a16="http://schemas.microsoft.com/office/drawing/2014/main" id="{CC39B4B8-5A9F-4021-8623-F880536B702E}"/>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pic>
        <p:nvPicPr>
          <p:cNvPr id="9" name="Content Placeholder 8" descr="budget $10, Burgers of $2, Bus Tickets 50 cents. Graph  shows that you can have A(0 bus tickets, 5 burgers), B(4 burgers, 4 bus tickets), C(3 burgers, 8 bus tickets) D (2 burgers 12 bus tickets), E (1 burger, 16 bus tickets) or F(0 burgers, 20 bus tickets).">
            <a:extLst>
              <a:ext uri="{FF2B5EF4-FFF2-40B4-BE49-F238E27FC236}">
                <a16:creationId xmlns:a16="http://schemas.microsoft.com/office/drawing/2014/main" id="{56A771C5-9EA0-4B2E-830E-90E3080FBECF}"/>
              </a:ext>
            </a:extLst>
          </p:cNvPr>
          <p:cNvPicPr>
            <a:picLocks noGrp="1" noChangeAspect="1"/>
          </p:cNvPicPr>
          <p:nvPr>
            <p:ph sz="quarter" idx="17"/>
          </p:nvPr>
        </p:nvPicPr>
        <p:blipFill>
          <a:blip r:embed="rId2"/>
          <a:stretch>
            <a:fillRect/>
          </a:stretch>
        </p:blipFill>
        <p:spPr>
          <a:xfrm>
            <a:off x="2434126" y="1772798"/>
            <a:ext cx="4109060" cy="2078916"/>
          </a:xfrm>
          <a:prstGeom prst="rect">
            <a:avLst/>
          </a:prstGeom>
        </p:spPr>
      </p:pic>
    </p:spTree>
    <p:extLst>
      <p:ext uri="{BB962C8B-B14F-4D97-AF65-F5344CB8AC3E}">
        <p14:creationId xmlns:p14="http://schemas.microsoft.com/office/powerpoint/2010/main" val="1946788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2EE8F1-1D05-4EEC-9A83-2C9772BC0A10}"/>
              </a:ext>
            </a:extLst>
          </p:cNvPr>
          <p:cNvSpPr>
            <a:spLocks noGrp="1"/>
          </p:cNvSpPr>
          <p:nvPr>
            <p:ph type="title"/>
          </p:nvPr>
        </p:nvSpPr>
        <p:spPr/>
        <p:txBody>
          <a:bodyPr/>
          <a:lstStyle/>
          <a:p>
            <a:r>
              <a:rPr lang="en-US" dirty="0"/>
              <a:t>Figure 2.3</a:t>
            </a:r>
          </a:p>
        </p:txBody>
      </p:sp>
      <p:sp>
        <p:nvSpPr>
          <p:cNvPr id="7" name="Text Placeholder 6">
            <a:extLst>
              <a:ext uri="{FF2B5EF4-FFF2-40B4-BE49-F238E27FC236}">
                <a16:creationId xmlns:a16="http://schemas.microsoft.com/office/drawing/2014/main" id="{173C9DDF-3264-4B9E-81D3-A0DF7C2B9223}"/>
              </a:ext>
            </a:extLst>
          </p:cNvPr>
          <p:cNvSpPr>
            <a:spLocks noGrp="1"/>
          </p:cNvSpPr>
          <p:nvPr>
            <p:ph type="body" sz="quarter" idx="14"/>
          </p:nvPr>
        </p:nvSpPr>
        <p:spPr>
          <a:xfrm>
            <a:off x="457200" y="4473560"/>
            <a:ext cx="8062912" cy="1536804"/>
          </a:xfrm>
        </p:spPr>
        <p:txBody>
          <a:bodyPr/>
          <a:lstStyle/>
          <a:p>
            <a:r>
              <a:rPr lang="en-US" dirty="0"/>
              <a:t>This production possibilities frontier shows a tradeoff between devoting social resources to healthcare and devoting them to education. At A all resources go to healthcare and at B, most go to healthcare. At D most resources go to education, and at F, all go to education.</a:t>
            </a:r>
          </a:p>
          <a:p>
            <a:endParaRPr lang="en-US" dirty="0"/>
          </a:p>
        </p:txBody>
      </p:sp>
      <p:sp>
        <p:nvSpPr>
          <p:cNvPr id="5" name="Footer Placeholder 4">
            <a:extLst>
              <a:ext uri="{FF2B5EF4-FFF2-40B4-BE49-F238E27FC236}">
                <a16:creationId xmlns:a16="http://schemas.microsoft.com/office/drawing/2014/main" id="{ACCD795D-D796-40CC-852A-A6F527F82E3C}"/>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pic>
        <p:nvPicPr>
          <p:cNvPr id="10" name="Content Placeholder 9" descr="production possibilities frontier, has A (all to healthcare), B (most go to healthcare) C (some go to each), D (most go to education) and F (all to education)">
            <a:extLst>
              <a:ext uri="{FF2B5EF4-FFF2-40B4-BE49-F238E27FC236}">
                <a16:creationId xmlns:a16="http://schemas.microsoft.com/office/drawing/2014/main" id="{A6B6F80F-E1F2-47D1-AAAF-5D07759E44C0}"/>
              </a:ext>
            </a:extLst>
          </p:cNvPr>
          <p:cNvPicPr>
            <a:picLocks noGrp="1" noChangeAspect="1"/>
          </p:cNvPicPr>
          <p:nvPr>
            <p:ph sz="quarter" idx="17"/>
          </p:nvPr>
        </p:nvPicPr>
        <p:blipFill>
          <a:blip r:embed="rId2"/>
          <a:stretch>
            <a:fillRect/>
          </a:stretch>
        </p:blipFill>
        <p:spPr>
          <a:xfrm>
            <a:off x="2184169" y="1150952"/>
            <a:ext cx="4608975" cy="3322608"/>
          </a:xfrm>
          <a:prstGeom prst="rect">
            <a:avLst/>
          </a:prstGeom>
        </p:spPr>
      </p:pic>
    </p:spTree>
    <p:extLst>
      <p:ext uri="{BB962C8B-B14F-4D97-AF65-F5344CB8AC3E}">
        <p14:creationId xmlns:p14="http://schemas.microsoft.com/office/powerpoint/2010/main" val="139110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6537-7A75-4036-B9E1-0065AB1C1182}"/>
              </a:ext>
            </a:extLst>
          </p:cNvPr>
          <p:cNvSpPr>
            <a:spLocks noGrp="1"/>
          </p:cNvSpPr>
          <p:nvPr>
            <p:ph type="title"/>
          </p:nvPr>
        </p:nvSpPr>
        <p:spPr/>
        <p:txBody>
          <a:bodyPr/>
          <a:lstStyle/>
          <a:p>
            <a:r>
              <a:rPr lang="en-US" dirty="0"/>
              <a:t>Figure 2.4</a:t>
            </a:r>
          </a:p>
        </p:txBody>
      </p:sp>
      <p:sp>
        <p:nvSpPr>
          <p:cNvPr id="3" name="Text Placeholder 2">
            <a:extLst>
              <a:ext uri="{FF2B5EF4-FFF2-40B4-BE49-F238E27FC236}">
                <a16:creationId xmlns:a16="http://schemas.microsoft.com/office/drawing/2014/main" id="{9C1F8841-DB98-4F64-8F72-B8B6BE8DE1B1}"/>
              </a:ext>
            </a:extLst>
          </p:cNvPr>
          <p:cNvSpPr>
            <a:spLocks noGrp="1"/>
          </p:cNvSpPr>
          <p:nvPr>
            <p:ph type="body" sz="quarter" idx="14"/>
          </p:nvPr>
        </p:nvSpPr>
        <p:spPr>
          <a:xfrm>
            <a:off x="457200" y="4292600"/>
            <a:ext cx="8062912" cy="1717764"/>
          </a:xfrm>
        </p:spPr>
        <p:txBody>
          <a:bodyPr/>
          <a:lstStyle/>
          <a:p>
            <a:r>
              <a:rPr lang="en-US" sz="1800" dirty="0"/>
              <a:t>Productive efficiency means it is impossible to produce more of one good without decreasing the quantity that is produced of another good. Thus, all choices along a given PPF like B, C, and D display productive efficiency, but R does not. Allocative efficiency means that the particular mix of goods being produced—that is, the specific choice along the production possibilities frontier—represents the allocation that society most desires.</a:t>
            </a:r>
          </a:p>
          <a:p>
            <a:endParaRPr lang="en-US" dirty="0"/>
          </a:p>
        </p:txBody>
      </p:sp>
      <p:sp>
        <p:nvSpPr>
          <p:cNvPr id="4" name="Footer Placeholder 3">
            <a:extLst>
              <a:ext uri="{FF2B5EF4-FFF2-40B4-BE49-F238E27FC236}">
                <a16:creationId xmlns:a16="http://schemas.microsoft.com/office/drawing/2014/main" id="{F8D89A9C-EF50-4A41-A86E-DE9C2BD345E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8" name="Content Placeholder 7" descr="healthcare versus education, points A, B C D and F along PPF, H2 and E2 intersect at C, and H1, E1 intersect at R, below the PPF line">
            <a:extLst>
              <a:ext uri="{FF2B5EF4-FFF2-40B4-BE49-F238E27FC236}">
                <a16:creationId xmlns:a16="http://schemas.microsoft.com/office/drawing/2014/main" id="{D5D6AAD0-2043-412C-94A4-4CC07757EE05}"/>
              </a:ext>
            </a:extLst>
          </p:cNvPr>
          <p:cNvPicPr>
            <a:picLocks noGrp="1" noChangeAspect="1"/>
          </p:cNvPicPr>
          <p:nvPr>
            <p:ph sz="quarter" idx="17"/>
          </p:nvPr>
        </p:nvPicPr>
        <p:blipFill>
          <a:blip r:embed="rId2"/>
          <a:stretch>
            <a:fillRect/>
          </a:stretch>
        </p:blipFill>
        <p:spPr>
          <a:xfrm>
            <a:off x="2879133" y="571093"/>
            <a:ext cx="4133446" cy="3322608"/>
          </a:xfrm>
          <a:prstGeom prst="rect">
            <a:avLst/>
          </a:prstGeom>
        </p:spPr>
      </p:pic>
    </p:spTree>
    <p:extLst>
      <p:ext uri="{BB962C8B-B14F-4D97-AF65-F5344CB8AC3E}">
        <p14:creationId xmlns:p14="http://schemas.microsoft.com/office/powerpoint/2010/main" val="134725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3AF5-264E-4278-B941-8D5795972EB9}"/>
              </a:ext>
            </a:extLst>
          </p:cNvPr>
          <p:cNvSpPr>
            <a:spLocks noGrp="1"/>
          </p:cNvSpPr>
          <p:nvPr>
            <p:ph type="title"/>
          </p:nvPr>
        </p:nvSpPr>
        <p:spPr/>
        <p:txBody>
          <a:bodyPr/>
          <a:lstStyle/>
          <a:p>
            <a:r>
              <a:rPr lang="en-US" dirty="0"/>
              <a:t>Figure 2.5</a:t>
            </a:r>
          </a:p>
        </p:txBody>
      </p:sp>
      <p:sp>
        <p:nvSpPr>
          <p:cNvPr id="3" name="Text Placeholder 2">
            <a:extLst>
              <a:ext uri="{FF2B5EF4-FFF2-40B4-BE49-F238E27FC236}">
                <a16:creationId xmlns:a16="http://schemas.microsoft.com/office/drawing/2014/main" id="{F0FD0A67-696A-4C77-A8DF-F6F98D13A9F5}"/>
              </a:ext>
            </a:extLst>
          </p:cNvPr>
          <p:cNvSpPr>
            <a:spLocks noGrp="1"/>
          </p:cNvSpPr>
          <p:nvPr>
            <p:ph type="body" sz="quarter" idx="14"/>
          </p:nvPr>
        </p:nvSpPr>
        <p:spPr/>
        <p:txBody>
          <a:bodyPr/>
          <a:lstStyle/>
          <a:p>
            <a:r>
              <a:rPr lang="en-US" sz="1800" dirty="0"/>
              <a:t>The U.S. PPF is flatter than the Brazil PPF implying that the opportunity cost of wheat in term of sugar cane is lower in the U.S. than in Brazil. Conversely, the opportunity cost of sugar cane is lower in Brazil. The U.S. has comparative advantage in wheat and brazil has comparative advantage in sugar cane.</a:t>
            </a:r>
          </a:p>
          <a:p>
            <a:endParaRPr lang="en-US" sz="1800" dirty="0"/>
          </a:p>
        </p:txBody>
      </p:sp>
      <p:sp>
        <p:nvSpPr>
          <p:cNvPr id="4" name="Footer Placeholder 3">
            <a:extLst>
              <a:ext uri="{FF2B5EF4-FFF2-40B4-BE49-F238E27FC236}">
                <a16:creationId xmlns:a16="http://schemas.microsoft.com/office/drawing/2014/main" id="{B9EC5A2A-2022-4DA1-9115-205A004A0F4B}"/>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comparison of the PPF for wheat versus sugar cane for (a) Brazil and (b) United States">
            <a:extLst>
              <a:ext uri="{FF2B5EF4-FFF2-40B4-BE49-F238E27FC236}">
                <a16:creationId xmlns:a16="http://schemas.microsoft.com/office/drawing/2014/main" id="{42510C4C-A75D-4059-8B78-4C5B277F1963}"/>
              </a:ext>
            </a:extLst>
          </p:cNvPr>
          <p:cNvPicPr>
            <a:picLocks noGrp="1" noChangeAspect="1"/>
          </p:cNvPicPr>
          <p:nvPr>
            <p:ph sz="quarter" idx="17"/>
          </p:nvPr>
        </p:nvPicPr>
        <p:blipFill>
          <a:blip r:embed="rId2"/>
          <a:stretch>
            <a:fillRect/>
          </a:stretch>
        </p:blipFill>
        <p:spPr>
          <a:xfrm>
            <a:off x="964863" y="1135711"/>
            <a:ext cx="7047587" cy="3353091"/>
          </a:xfrm>
          <a:prstGeom prst="rect">
            <a:avLst/>
          </a:prstGeom>
        </p:spPr>
      </p:pic>
    </p:spTree>
    <p:extLst>
      <p:ext uri="{BB962C8B-B14F-4D97-AF65-F5344CB8AC3E}">
        <p14:creationId xmlns:p14="http://schemas.microsoft.com/office/powerpoint/2010/main" val="398679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02E4-2B76-4FBF-8992-F2093BB33A5A}"/>
              </a:ext>
            </a:extLst>
          </p:cNvPr>
          <p:cNvSpPr>
            <a:spLocks noGrp="1"/>
          </p:cNvSpPr>
          <p:nvPr>
            <p:ph type="title"/>
          </p:nvPr>
        </p:nvSpPr>
        <p:spPr/>
        <p:txBody>
          <a:bodyPr/>
          <a:lstStyle/>
          <a:p>
            <a:r>
              <a:rPr lang="en-US" dirty="0"/>
              <a:t>Figure 2.6</a:t>
            </a:r>
          </a:p>
        </p:txBody>
      </p:sp>
      <p:sp>
        <p:nvSpPr>
          <p:cNvPr id="3" name="Text Placeholder 2">
            <a:extLst>
              <a:ext uri="{FF2B5EF4-FFF2-40B4-BE49-F238E27FC236}">
                <a16:creationId xmlns:a16="http://schemas.microsoft.com/office/drawing/2014/main" id="{AC876310-1164-435B-AB11-2D5FB470216B}"/>
              </a:ext>
            </a:extLst>
          </p:cNvPr>
          <p:cNvSpPr>
            <a:spLocks noGrp="1"/>
          </p:cNvSpPr>
          <p:nvPr>
            <p:ph type="body" sz="quarter" idx="14"/>
          </p:nvPr>
        </p:nvSpPr>
        <p:spPr/>
        <p:txBody>
          <a:bodyPr/>
          <a:lstStyle/>
          <a:p>
            <a:r>
              <a:rPr lang="en-US" sz="1800" dirty="0"/>
              <a:t>Both the individual opportunity set (or budget constraint) and the social production possibilities frontier show the constraints under which individual consumers and society as a whole operate. Both diagrams show the tradeoff in choosing more of one good at the cost of less of the other.</a:t>
            </a:r>
          </a:p>
          <a:p>
            <a:endParaRPr lang="en-US" dirty="0"/>
          </a:p>
        </p:txBody>
      </p:sp>
      <p:sp>
        <p:nvSpPr>
          <p:cNvPr id="4" name="Footer Placeholder 3">
            <a:extLst>
              <a:ext uri="{FF2B5EF4-FFF2-40B4-BE49-F238E27FC236}">
                <a16:creationId xmlns:a16="http://schemas.microsoft.com/office/drawing/2014/main" id="{684C31E9-8C73-45CB-85C6-62665AB9E55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individual opportunity set versus social production possibilities frontier. Individual opportunity set is straight versus curved PPF">
            <a:extLst>
              <a:ext uri="{FF2B5EF4-FFF2-40B4-BE49-F238E27FC236}">
                <a16:creationId xmlns:a16="http://schemas.microsoft.com/office/drawing/2014/main" id="{814F9E2E-AFA5-4BA5-8B43-002FDA6B21C4}"/>
              </a:ext>
            </a:extLst>
          </p:cNvPr>
          <p:cNvPicPr>
            <a:picLocks noGrp="1" noChangeAspect="1"/>
          </p:cNvPicPr>
          <p:nvPr>
            <p:ph sz="quarter" idx="17"/>
          </p:nvPr>
        </p:nvPicPr>
        <p:blipFill>
          <a:blip r:embed="rId2"/>
          <a:stretch>
            <a:fillRect/>
          </a:stretch>
        </p:blipFill>
        <p:spPr>
          <a:xfrm>
            <a:off x="1217869" y="1062553"/>
            <a:ext cx="6541575" cy="3499407"/>
          </a:xfrm>
          <a:prstGeom prst="rect">
            <a:avLst/>
          </a:prstGeom>
        </p:spPr>
      </p:pic>
    </p:spTree>
    <p:extLst>
      <p:ext uri="{BB962C8B-B14F-4D97-AF65-F5344CB8AC3E}">
        <p14:creationId xmlns:p14="http://schemas.microsoft.com/office/powerpoint/2010/main" val="2275474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penstax custom template accessible rev2" id="{0364FDA8-3698-4138-97AC-EB8C23DD2C2F}" vid="{37AEB8B5-7FE0-446E-80DB-715BD0749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custom template accessible rev2</Template>
  <TotalTime>28</TotalTime>
  <Words>781</Words>
  <Application>Microsoft Office PowerPoint</Application>
  <PresentationFormat>On-screen Show (4:3)</PresentationFormat>
  <Paragraphs>22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Black</vt:lpstr>
      <vt:lpstr>Calibri</vt:lpstr>
      <vt:lpstr>Essential</vt:lpstr>
      <vt:lpstr>Principles of microEconomics</vt:lpstr>
      <vt:lpstr>Figure 2.1</vt:lpstr>
      <vt:lpstr>Figure 2.2</vt:lpstr>
      <vt:lpstr>Figure 2.3</vt:lpstr>
      <vt:lpstr>Figure 2.4</vt:lpstr>
      <vt:lpstr>Figure 2.5</vt:lpstr>
      <vt:lpstr>Figure 2.6</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Mintz</dc:creator>
  <cp:lastModifiedBy>Mark Mintz</cp:lastModifiedBy>
  <cp:revision>5</cp:revision>
  <dcterms:created xsi:type="dcterms:W3CDTF">2018-03-17T20:24:43Z</dcterms:created>
  <dcterms:modified xsi:type="dcterms:W3CDTF">2018-03-17T22:29:00Z</dcterms:modified>
</cp:coreProperties>
</file>