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7"/>
  </p:notesMasterIdLst>
  <p:handoutMasterIdLst>
    <p:handoutMasterId r:id="rId8"/>
  </p:handoutMasterIdLst>
  <p:sldIdLst>
    <p:sldId id="256" r:id="rId2"/>
    <p:sldId id="260" r:id="rId3"/>
    <p:sldId id="257" r:id="rId4"/>
    <p:sldId id="258" r:id="rId5"/>
    <p:sldId id="259"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10" autoAdjust="0"/>
  </p:normalViewPr>
  <p:slideViewPr>
    <p:cSldViewPr snapToGrid="0" snapToObjects="1">
      <p:cViewPr varScale="1">
        <p:scale>
          <a:sx n="111" d="100"/>
          <a:sy n="111" d="100"/>
        </p:scale>
        <p:origin x="1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5" d="100"/>
          <a:sy n="75" d="100"/>
        </p:scale>
        <p:origin x="145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intz" userId="9214746d8cb2ed14" providerId="LiveId" clId="{FC95A83E-FDEA-4D95-8370-E91719F7B648}"/>
    <pc:docChg chg="undo custSel addSld delSld modSld">
      <pc:chgData name="Mark Mintz" userId="9214746d8cb2ed14" providerId="LiveId" clId="{FC95A83E-FDEA-4D95-8370-E91719F7B648}" dt="2018-03-17T20:29:55.901" v="3" actId="2696"/>
      <pc:docMkLst>
        <pc:docMk/>
      </pc:docMkLst>
      <pc:sldChg chg="add del">
        <pc:chgData name="Mark Mintz" userId="9214746d8cb2ed14" providerId="LiveId" clId="{FC95A83E-FDEA-4D95-8370-E91719F7B648}" dt="2018-03-17T20:29:55.901" v="3" actId="2696"/>
        <pc:sldMkLst>
          <pc:docMk/>
          <pc:sldMk cId="1686281186" sldId="256"/>
        </pc:sldMkLst>
      </pc:sldChg>
    </pc:docChg>
  </pc:docChgLst>
  <pc:docChgLst>
    <pc:chgData name="Mark Mintz" userId="9214746d8cb2ed14" providerId="LiveId" clId="{330DCAB1-5E14-43A1-B125-9D1691E3834B}"/>
    <pc:docChg chg="undo modSld">
      <pc:chgData name="Mark Mintz" userId="9214746d8cb2ed14" providerId="LiveId" clId="{330DCAB1-5E14-43A1-B125-9D1691E3834B}" dt="2018-04-20T17:54:28.912" v="7" actId="962"/>
      <pc:docMkLst>
        <pc:docMk/>
      </pc:docMkLst>
      <pc:sldChg chg="modSp">
        <pc:chgData name="Mark Mintz" userId="9214746d8cb2ed14" providerId="LiveId" clId="{330DCAB1-5E14-43A1-B125-9D1691E3834B}" dt="2018-04-20T17:54:28.912" v="7" actId="962"/>
        <pc:sldMkLst>
          <pc:docMk/>
          <pc:sldMk cId="1686281186" sldId="256"/>
        </pc:sldMkLst>
        <pc:picChg chg="mod">
          <ac:chgData name="Mark Mintz" userId="9214746d8cb2ed14" providerId="LiveId" clId="{330DCAB1-5E14-43A1-B125-9D1691E3834B}" dt="2018-04-20T17:54:28.912" v="7" actId="962"/>
          <ac:picMkLst>
            <pc:docMk/>
            <pc:sldMk cId="1686281186" sldId="256"/>
            <ac:picMk id="9" creationId="{CE9AB873-3B6C-42DF-953C-FA3B3CCBF780}"/>
          </ac:picMkLst>
        </pc:picChg>
      </pc:sldChg>
      <pc:sldChg chg="modSp">
        <pc:chgData name="Mark Mintz" userId="9214746d8cb2ed14" providerId="LiveId" clId="{330DCAB1-5E14-43A1-B125-9D1691E3834B}" dt="2018-04-16T23:37:59.278" v="3" actId="962"/>
        <pc:sldMkLst>
          <pc:docMk/>
          <pc:sldMk cId="2880964927" sldId="257"/>
        </pc:sldMkLst>
        <pc:picChg chg="mod">
          <ac:chgData name="Mark Mintz" userId="9214746d8cb2ed14" providerId="LiveId" clId="{330DCAB1-5E14-43A1-B125-9D1691E3834B}" dt="2018-04-16T23:37:59.278" v="3" actId="962"/>
          <ac:picMkLst>
            <pc:docMk/>
            <pc:sldMk cId="2880964927" sldId="257"/>
            <ac:picMk id="7" creationId="{5D41FEDA-B48E-43EC-AB72-2ABD1D3A2630}"/>
          </ac:picMkLst>
        </pc:picChg>
      </pc:sldChg>
      <pc:sldChg chg="modSp">
        <pc:chgData name="Mark Mintz" userId="9214746d8cb2ed14" providerId="LiveId" clId="{330DCAB1-5E14-43A1-B125-9D1691E3834B}" dt="2018-04-16T23:38:11.454" v="4" actId="962"/>
        <pc:sldMkLst>
          <pc:docMk/>
          <pc:sldMk cId="2432507118" sldId="258"/>
        </pc:sldMkLst>
        <pc:picChg chg="mod">
          <ac:chgData name="Mark Mintz" userId="9214746d8cb2ed14" providerId="LiveId" clId="{330DCAB1-5E14-43A1-B125-9D1691E3834B}" dt="2018-04-16T23:38:11.454" v="4" actId="962"/>
          <ac:picMkLst>
            <pc:docMk/>
            <pc:sldMk cId="2432507118" sldId="258"/>
            <ac:picMk id="8" creationId="{E4F6D865-29A9-45CA-B657-498DDFD055C6}"/>
          </ac:picMkLst>
        </pc:picChg>
      </pc:sldChg>
      <pc:sldChg chg="modSp">
        <pc:chgData name="Mark Mintz" userId="9214746d8cb2ed14" providerId="LiveId" clId="{330DCAB1-5E14-43A1-B125-9D1691E3834B}" dt="2018-04-16T23:38:19.823" v="5" actId="962"/>
        <pc:sldMkLst>
          <pc:docMk/>
          <pc:sldMk cId="3740189184" sldId="259"/>
        </pc:sldMkLst>
        <pc:picChg chg="mod">
          <ac:chgData name="Mark Mintz" userId="9214746d8cb2ed14" providerId="LiveId" clId="{330DCAB1-5E14-43A1-B125-9D1691E3834B}" dt="2018-04-16T23:38:19.823" v="5" actId="962"/>
          <ac:picMkLst>
            <pc:docMk/>
            <pc:sldMk cId="3740189184" sldId="259"/>
            <ac:picMk id="7" creationId="{5B944141-9554-4A78-9D8F-3A4D7CC52E39}"/>
          </ac:picMkLst>
        </pc:picChg>
      </pc:sldChg>
      <pc:sldChg chg="modSp">
        <pc:chgData name="Mark Mintz" userId="9214746d8cb2ed14" providerId="LiveId" clId="{330DCAB1-5E14-43A1-B125-9D1691E3834B}" dt="2018-04-16T23:37:22.540" v="2" actId="962"/>
        <pc:sldMkLst>
          <pc:docMk/>
          <pc:sldMk cId="3037185631" sldId="260"/>
        </pc:sldMkLst>
        <pc:spChg chg="mod">
          <ac:chgData name="Mark Mintz" userId="9214746d8cb2ed14" providerId="LiveId" clId="{330DCAB1-5E14-43A1-B125-9D1691E3834B}" dt="2018-04-16T23:37:15.885" v="1" actId="1076"/>
          <ac:spMkLst>
            <pc:docMk/>
            <pc:sldMk cId="3037185631" sldId="260"/>
            <ac:spMk id="3" creationId="{4692E0B2-D5E0-4549-932E-534874DB5F82}"/>
          </ac:spMkLst>
        </pc:spChg>
        <pc:picChg chg="mod">
          <ac:chgData name="Mark Mintz" userId="9214746d8cb2ed14" providerId="LiveId" clId="{330DCAB1-5E14-43A1-B125-9D1691E3834B}" dt="2018-04-16T23:37:22.540" v="2" actId="962"/>
          <ac:picMkLst>
            <pc:docMk/>
            <pc:sldMk cId="3037185631" sldId="260"/>
            <ac:picMk id="7" creationId="{91AF657F-4F45-4FBD-A352-E2A55B37F80A}"/>
          </ac:picMkLst>
        </pc:picChg>
      </pc:sldChg>
    </pc:docChg>
  </pc:docChgLst>
  <pc:docChgLst>
    <pc:chgData name="Mark Mintz" userId="9214746d8cb2ed14" providerId="LiveId" clId="{C5F63F65-DCF6-4972-A631-87A1D8E2CDF9}"/>
    <pc:docChg chg="addSld modSld sldOrd">
      <pc:chgData name="Mark Mintz" userId="9214746d8cb2ed14" providerId="LiveId" clId="{C5F63F65-DCF6-4972-A631-87A1D8E2CDF9}" dt="2018-03-19T00:20:55.628" v="35"/>
      <pc:docMkLst>
        <pc:docMk/>
      </pc:docMkLst>
      <pc:sldChg chg="modSp">
        <pc:chgData name="Mark Mintz" userId="9214746d8cb2ed14" providerId="LiveId" clId="{C5F63F65-DCF6-4972-A631-87A1D8E2CDF9}" dt="2018-03-19T00:18:38.653" v="0"/>
        <pc:sldMkLst>
          <pc:docMk/>
          <pc:sldMk cId="1686281186" sldId="256"/>
        </pc:sldMkLst>
        <pc:spChg chg="mod">
          <ac:chgData name="Mark Mintz" userId="9214746d8cb2ed14" providerId="LiveId" clId="{C5F63F65-DCF6-4972-A631-87A1D8E2CDF9}" dt="2018-03-19T00:18:38.653" v="0"/>
          <ac:spMkLst>
            <pc:docMk/>
            <pc:sldMk cId="1686281186" sldId="256"/>
            <ac:spMk id="8" creationId="{E0352BBB-9B08-401D-B422-7195C73F06EC}"/>
          </ac:spMkLst>
        </pc:spChg>
      </pc:sldChg>
      <pc:sldChg chg="addSp delSp modSp add">
        <pc:chgData name="Mark Mintz" userId="9214746d8cb2ed14" providerId="LiveId" clId="{C5F63F65-DCF6-4972-A631-87A1D8E2CDF9}" dt="2018-03-19T00:19:46.587" v="19" actId="14100"/>
        <pc:sldMkLst>
          <pc:docMk/>
          <pc:sldMk cId="2880964927" sldId="257"/>
        </pc:sldMkLst>
        <pc:spChg chg="mod">
          <ac:chgData name="Mark Mintz" userId="9214746d8cb2ed14" providerId="LiveId" clId="{C5F63F65-DCF6-4972-A631-87A1D8E2CDF9}" dt="2018-03-19T00:19:29.297" v="13" actId="14100"/>
          <ac:spMkLst>
            <pc:docMk/>
            <pc:sldMk cId="2880964927" sldId="257"/>
            <ac:spMk id="2" creationId="{CDB9EDCD-E067-4B73-9DB4-B54E9F531F25}"/>
          </ac:spMkLst>
        </pc:spChg>
        <pc:spChg chg="mod">
          <ac:chgData name="Mark Mintz" userId="9214746d8cb2ed14" providerId="LiveId" clId="{C5F63F65-DCF6-4972-A631-87A1D8E2CDF9}" dt="2018-03-19T00:19:46.587" v="19" actId="14100"/>
          <ac:spMkLst>
            <pc:docMk/>
            <pc:sldMk cId="2880964927" sldId="257"/>
            <ac:spMk id="3" creationId="{882CD1D1-6A42-49A2-9124-F608EB8A3D5B}"/>
          </ac:spMkLst>
        </pc:spChg>
        <pc:spChg chg="add del">
          <ac:chgData name="Mark Mintz" userId="9214746d8cb2ed14" providerId="LiveId" clId="{C5F63F65-DCF6-4972-A631-87A1D8E2CDF9}" dt="2018-03-19T00:19:36.068" v="16" actId="14100"/>
          <ac:spMkLst>
            <pc:docMk/>
            <pc:sldMk cId="2880964927" sldId="257"/>
            <ac:spMk id="5" creationId="{B21CFE98-20D1-487F-BB38-85A8CD4D4079}"/>
          </ac:spMkLst>
        </pc:spChg>
        <pc:picChg chg="add del">
          <ac:chgData name="Mark Mintz" userId="9214746d8cb2ed14" providerId="LiveId" clId="{C5F63F65-DCF6-4972-A631-87A1D8E2CDF9}" dt="2018-03-19T00:19:35.984" v="15" actId="14100"/>
          <ac:picMkLst>
            <pc:docMk/>
            <pc:sldMk cId="2880964927" sldId="257"/>
            <ac:picMk id="6" creationId="{6E74E54A-39F4-4BD9-A11F-A81FCCCB85FE}"/>
          </ac:picMkLst>
        </pc:picChg>
        <pc:picChg chg="add mod">
          <ac:chgData name="Mark Mintz" userId="9214746d8cb2ed14" providerId="LiveId" clId="{C5F63F65-DCF6-4972-A631-87A1D8E2CDF9}" dt="2018-03-19T00:19:36.068" v="16" actId="14100"/>
          <ac:picMkLst>
            <pc:docMk/>
            <pc:sldMk cId="2880964927" sldId="257"/>
            <ac:picMk id="7" creationId="{5D41FEDA-B48E-43EC-AB72-2ABD1D3A2630}"/>
          </ac:picMkLst>
        </pc:picChg>
      </pc:sldChg>
      <pc:sldChg chg="addSp delSp modSp add">
        <pc:chgData name="Mark Mintz" userId="9214746d8cb2ed14" providerId="LiveId" clId="{C5F63F65-DCF6-4972-A631-87A1D8E2CDF9}" dt="2018-03-19T00:20:27.259" v="29" actId="404"/>
        <pc:sldMkLst>
          <pc:docMk/>
          <pc:sldMk cId="2432507118" sldId="258"/>
        </pc:sldMkLst>
        <pc:spChg chg="mod">
          <ac:chgData name="Mark Mintz" userId="9214746d8cb2ed14" providerId="LiveId" clId="{C5F63F65-DCF6-4972-A631-87A1D8E2CDF9}" dt="2018-03-19T00:19:57.603" v="22" actId="404"/>
          <ac:spMkLst>
            <pc:docMk/>
            <pc:sldMk cId="2432507118" sldId="258"/>
            <ac:spMk id="2" creationId="{7DBAA067-30A3-477D-B8E0-4D5802F6AFC6}"/>
          </ac:spMkLst>
        </pc:spChg>
        <pc:spChg chg="mod">
          <ac:chgData name="Mark Mintz" userId="9214746d8cb2ed14" providerId="LiveId" clId="{C5F63F65-DCF6-4972-A631-87A1D8E2CDF9}" dt="2018-03-19T00:20:27.259" v="29" actId="404"/>
          <ac:spMkLst>
            <pc:docMk/>
            <pc:sldMk cId="2432507118" sldId="258"/>
            <ac:spMk id="3" creationId="{EF833F8C-BEA6-40D0-8550-93BF8A16AB4A}"/>
          </ac:spMkLst>
        </pc:spChg>
        <pc:spChg chg="add del">
          <ac:chgData name="Mark Mintz" userId="9214746d8cb2ed14" providerId="LiveId" clId="{C5F63F65-DCF6-4972-A631-87A1D8E2CDF9}" dt="2018-03-19T00:20:04.944" v="25" actId="404"/>
          <ac:spMkLst>
            <pc:docMk/>
            <pc:sldMk cId="2432507118" sldId="258"/>
            <ac:spMk id="5" creationId="{3AA88671-2E52-4E40-AEB6-888667F797FE}"/>
          </ac:spMkLst>
        </pc:spChg>
        <pc:spChg chg="add del">
          <ac:chgData name="Mark Mintz" userId="9214746d8cb2ed14" providerId="LiveId" clId="{C5F63F65-DCF6-4972-A631-87A1D8E2CDF9}" dt="2018-03-19T00:19:55.919" v="21" actId="404"/>
          <ac:spMkLst>
            <pc:docMk/>
            <pc:sldMk cId="2432507118" sldId="258"/>
            <ac:spMk id="6" creationId="{A485A791-2984-4496-959C-AAE1D85EF2D0}"/>
          </ac:spMkLst>
        </pc:spChg>
        <pc:picChg chg="add del">
          <ac:chgData name="Mark Mintz" userId="9214746d8cb2ed14" providerId="LiveId" clId="{C5F63F65-DCF6-4972-A631-87A1D8E2CDF9}" dt="2018-03-19T00:20:04.864" v="24" actId="404"/>
          <ac:picMkLst>
            <pc:docMk/>
            <pc:sldMk cId="2432507118" sldId="258"/>
            <ac:picMk id="7" creationId="{049EFA82-66E6-42A2-8B3D-ADBD56512EE5}"/>
          </ac:picMkLst>
        </pc:picChg>
        <pc:picChg chg="add mod">
          <ac:chgData name="Mark Mintz" userId="9214746d8cb2ed14" providerId="LiveId" clId="{C5F63F65-DCF6-4972-A631-87A1D8E2CDF9}" dt="2018-03-19T00:20:04.944" v="25" actId="404"/>
          <ac:picMkLst>
            <pc:docMk/>
            <pc:sldMk cId="2432507118" sldId="258"/>
            <ac:picMk id="8" creationId="{E4F6D865-29A9-45CA-B657-498DDFD055C6}"/>
          </ac:picMkLst>
        </pc:picChg>
      </pc:sldChg>
      <pc:sldChg chg="addSp delSp modSp add">
        <pc:chgData name="Mark Mintz" userId="9214746d8cb2ed14" providerId="LiveId" clId="{C5F63F65-DCF6-4972-A631-87A1D8E2CDF9}" dt="2018-03-19T00:20:55.628" v="35"/>
        <pc:sldMkLst>
          <pc:docMk/>
          <pc:sldMk cId="3740189184" sldId="259"/>
        </pc:sldMkLst>
        <pc:spChg chg="mod">
          <ac:chgData name="Mark Mintz" userId="9214746d8cb2ed14" providerId="LiveId" clId="{C5F63F65-DCF6-4972-A631-87A1D8E2CDF9}" dt="2018-03-19T00:20:46.719" v="33"/>
          <ac:spMkLst>
            <pc:docMk/>
            <pc:sldMk cId="3740189184" sldId="259"/>
            <ac:spMk id="2" creationId="{D429EAD9-1F7D-4055-AB91-D8262F994B07}"/>
          </ac:spMkLst>
        </pc:spChg>
        <pc:spChg chg="mod">
          <ac:chgData name="Mark Mintz" userId="9214746d8cb2ed14" providerId="LiveId" clId="{C5F63F65-DCF6-4972-A631-87A1D8E2CDF9}" dt="2018-03-19T00:20:55.628" v="35"/>
          <ac:spMkLst>
            <pc:docMk/>
            <pc:sldMk cId="3740189184" sldId="259"/>
            <ac:spMk id="3" creationId="{6DAAC5F5-50ED-4702-8F24-DE60E7C982C0}"/>
          </ac:spMkLst>
        </pc:spChg>
        <pc:spChg chg="add del">
          <ac:chgData name="Mark Mintz" userId="9214746d8cb2ed14" providerId="LiveId" clId="{C5F63F65-DCF6-4972-A631-87A1D8E2CDF9}" dt="2018-03-19T00:20:40.967" v="32"/>
          <ac:spMkLst>
            <pc:docMk/>
            <pc:sldMk cId="3740189184" sldId="259"/>
            <ac:spMk id="5" creationId="{4CBE2771-6748-4B1D-92FC-963A07668004}"/>
          </ac:spMkLst>
        </pc:spChg>
        <pc:picChg chg="add del">
          <ac:chgData name="Mark Mintz" userId="9214746d8cb2ed14" providerId="LiveId" clId="{C5F63F65-DCF6-4972-A631-87A1D8E2CDF9}" dt="2018-03-19T00:20:40.872" v="31"/>
          <ac:picMkLst>
            <pc:docMk/>
            <pc:sldMk cId="3740189184" sldId="259"/>
            <ac:picMk id="6" creationId="{A19C1EE5-8455-4C0B-A273-D4DF1CC119BB}"/>
          </ac:picMkLst>
        </pc:picChg>
        <pc:picChg chg="add mod">
          <ac:chgData name="Mark Mintz" userId="9214746d8cb2ed14" providerId="LiveId" clId="{C5F63F65-DCF6-4972-A631-87A1D8E2CDF9}" dt="2018-03-19T00:20:40.967" v="32"/>
          <ac:picMkLst>
            <pc:docMk/>
            <pc:sldMk cId="3740189184" sldId="259"/>
            <ac:picMk id="7" creationId="{5B944141-9554-4A78-9D8F-3A4D7CC52E39}"/>
          </ac:picMkLst>
        </pc:picChg>
      </pc:sldChg>
      <pc:sldChg chg="addSp delSp modSp add ord">
        <pc:chgData name="Mark Mintz" userId="9214746d8cb2ed14" providerId="LiveId" clId="{C5F63F65-DCF6-4972-A631-87A1D8E2CDF9}" dt="2018-03-19T00:19:19.956" v="12"/>
        <pc:sldMkLst>
          <pc:docMk/>
          <pc:sldMk cId="3037185631" sldId="260"/>
        </pc:sldMkLst>
        <pc:spChg chg="mod">
          <ac:chgData name="Mark Mintz" userId="9214746d8cb2ed14" providerId="LiveId" clId="{C5F63F65-DCF6-4972-A631-87A1D8E2CDF9}" dt="2018-03-19T00:18:56.808" v="5"/>
          <ac:spMkLst>
            <pc:docMk/>
            <pc:sldMk cId="3037185631" sldId="260"/>
            <ac:spMk id="2" creationId="{5762C99E-6980-4181-89D3-C2581032413C}"/>
          </ac:spMkLst>
        </pc:spChg>
        <pc:spChg chg="mod">
          <ac:chgData name="Mark Mintz" userId="9214746d8cb2ed14" providerId="LiveId" clId="{C5F63F65-DCF6-4972-A631-87A1D8E2CDF9}" dt="2018-03-19T00:19:15.233" v="11" actId="14100"/>
          <ac:spMkLst>
            <pc:docMk/>
            <pc:sldMk cId="3037185631" sldId="260"/>
            <ac:spMk id="3" creationId="{4692E0B2-D5E0-4549-932E-534874DB5F82}"/>
          </ac:spMkLst>
        </pc:spChg>
        <pc:spChg chg="add del">
          <ac:chgData name="Mark Mintz" userId="9214746d8cb2ed14" providerId="LiveId" clId="{C5F63F65-DCF6-4972-A631-87A1D8E2CDF9}" dt="2018-03-19T00:19:05.204" v="8"/>
          <ac:spMkLst>
            <pc:docMk/>
            <pc:sldMk cId="3037185631" sldId="260"/>
            <ac:spMk id="5" creationId="{C884F369-B0F4-489D-AB3B-4C96A2C57B08}"/>
          </ac:spMkLst>
        </pc:spChg>
        <pc:picChg chg="add del">
          <ac:chgData name="Mark Mintz" userId="9214746d8cb2ed14" providerId="LiveId" clId="{C5F63F65-DCF6-4972-A631-87A1D8E2CDF9}" dt="2018-03-19T00:19:05.073" v="7"/>
          <ac:picMkLst>
            <pc:docMk/>
            <pc:sldMk cId="3037185631" sldId="260"/>
            <ac:picMk id="6" creationId="{559E4537-FFA9-4F33-B72D-DDCD39072471}"/>
          </ac:picMkLst>
        </pc:picChg>
        <pc:picChg chg="add mod">
          <ac:chgData name="Mark Mintz" userId="9214746d8cb2ed14" providerId="LiveId" clId="{C5F63F65-DCF6-4972-A631-87A1D8E2CDF9}" dt="2018-03-19T00:19:05.204" v="8"/>
          <ac:picMkLst>
            <pc:docMk/>
            <pc:sldMk cId="3037185631" sldId="260"/>
            <ac:picMk id="7" creationId="{91AF657F-4F45-4FBD-A352-E2A55B37F80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dirty="0"/>
              <a:t>Openstax.org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4/20/2018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dirty="0"/>
              <a:t>Openstax.org</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3BFA0D5-489E-4F6E-8EE4-A7C35AAB5028}" type="datetimeFigureOut">
              <a:rPr lang="en-US" smtClean="0"/>
              <a:t>4/20/2018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FCF-EE82-42FD-84B2-8BFC178C5F3A}" type="slidenum">
              <a:rPr lang="en-US" smtClean="0"/>
              <a:t>‹#›</a:t>
            </a:fld>
            <a:endParaRPr lang="en-US"/>
          </a:p>
        </p:txBody>
      </p:sp>
    </p:spTree>
    <p:extLst>
      <p:ext uri="{BB962C8B-B14F-4D97-AF65-F5344CB8AC3E}">
        <p14:creationId xmlns:p14="http://schemas.microsoft.com/office/powerpoint/2010/main" val="2070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BF51CF02-DCA1-4935-9F62-E8470E52138D}"/>
              </a:ext>
            </a:extLst>
          </p:cNvPr>
          <p:cNvSpPr>
            <a:spLocks noGrp="1"/>
          </p:cNvSpPr>
          <p:nvPr>
            <p:ph type="title"/>
          </p:nvPr>
        </p:nvSpPr>
        <p:spPr>
          <a:xfrm>
            <a:off x="457199" y="172730"/>
            <a:ext cx="6501865" cy="548145"/>
          </a:xfrm>
          <a:prstGeom prst="rect">
            <a:avLst/>
          </a:prstGeom>
        </p:spPr>
        <p:txBody>
          <a:bodyPr/>
          <a:lstStyle/>
          <a:p>
            <a:r>
              <a:rPr lang="en-US"/>
              <a:t>Click to edit Master title style</a:t>
            </a:r>
          </a:p>
        </p:txBody>
      </p:sp>
      <p:sp>
        <p:nvSpPr>
          <p:cNvPr id="8" name="Text Placeholder 10">
            <a:extLst>
              <a:ext uri="{FF2B5EF4-FFF2-40B4-BE49-F238E27FC236}">
                <a16:creationId xmlns:a16="http://schemas.microsoft.com/office/drawing/2014/main" id="{82A17044-2402-4F3F-ADD2-943047B090D7}"/>
              </a:ext>
            </a:extLst>
          </p:cNvPr>
          <p:cNvSpPr>
            <a:spLocks noGrp="1"/>
          </p:cNvSpPr>
          <p:nvPr>
            <p:ph type="body" sz="quarter" idx="14"/>
          </p:nvPr>
        </p:nvSpPr>
        <p:spPr>
          <a:xfrm>
            <a:off x="4606925" y="1107618"/>
            <a:ext cx="3913188" cy="4607382"/>
          </a:xfrm>
          <a:prstGeom prst="rect">
            <a:avLst/>
          </a:prstGeo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a:extLst>
              <a:ext uri="{FF2B5EF4-FFF2-40B4-BE49-F238E27FC236}">
                <a16:creationId xmlns:a16="http://schemas.microsoft.com/office/drawing/2014/main" id="{87337C0F-874E-4781-BE93-F9C9802153E6}"/>
              </a:ext>
            </a:extLst>
          </p:cNvPr>
          <p:cNvSpPr>
            <a:spLocks noGrp="1"/>
          </p:cNvSpPr>
          <p:nvPr>
            <p:ph type="dt" sz="half" idx="15"/>
          </p:nvPr>
        </p:nvSpPr>
        <p:spPr>
          <a:xfrm>
            <a:off x="457200" y="6172200"/>
            <a:ext cx="3429000" cy="304800"/>
          </a:xfrm>
          <a:prstGeom prst="rect">
            <a:avLst/>
          </a:prstGeom>
        </p:spPr>
        <p:txBody>
          <a:bodyPr/>
          <a:lstStyle/>
          <a:p>
            <a:pPr>
              <a:defRPr/>
            </a:pPr>
            <a:fld id="{16868E2D-99D6-4912-96E1-F5687192FDB1}" type="datetime4">
              <a:rPr lang="en-US" smtClean="0"/>
              <a:t>April 20, 2018</a:t>
            </a:fld>
            <a:endParaRPr lang="en-US" dirty="0"/>
          </a:p>
        </p:txBody>
      </p:sp>
      <p:sp>
        <p:nvSpPr>
          <p:cNvPr id="13" name="Footer Placeholder 3">
            <a:extLst>
              <a:ext uri="{FF2B5EF4-FFF2-40B4-BE49-F238E27FC236}">
                <a16:creationId xmlns:a16="http://schemas.microsoft.com/office/drawing/2014/main" id="{DA17B5D4-CA49-470A-930C-4B51DDA8A9F9}"/>
              </a:ext>
            </a:extLst>
          </p:cNvPr>
          <p:cNvSpPr>
            <a:spLocks noGrp="1"/>
          </p:cNvSpPr>
          <p:nvPr>
            <p:ph type="ftr" sz="quarter" idx="16"/>
          </p:nvPr>
        </p:nvSpPr>
        <p:spPr>
          <a:xfrm>
            <a:off x="457201" y="6477000"/>
            <a:ext cx="7743524" cy="284163"/>
          </a:xfrm>
          <a:prstGeom prst="rect">
            <a:avLst/>
          </a:prstGeom>
        </p:spPr>
        <p:txBody>
          <a:bodyPr/>
          <a:lstStyle/>
          <a:p>
            <a:pPr>
              <a:defRPr/>
            </a:pPr>
            <a:r>
              <a:rPr lang="en-US" dirty="0"/>
              <a:t>This OpenStax ancillary resource is © Rice University under a CC-BY 4.0 </a:t>
            </a:r>
            <a:r>
              <a:rPr lang="en-US" dirty="0" err="1"/>
              <a:t>Interntional</a:t>
            </a:r>
            <a:r>
              <a:rPr lang="en-US" dirty="0"/>
              <a:t> license; it may be reproduced or modified but must be attributed to OpenStax, Rice University and any changes must be noted. Any images credited to other sources are similarly available for reproduction, but must be attributed to their sources. </a:t>
            </a:r>
          </a:p>
        </p:txBody>
      </p:sp>
      <p:sp>
        <p:nvSpPr>
          <p:cNvPr id="14" name="Content Placeholder 4">
            <a:extLst>
              <a:ext uri="{FF2B5EF4-FFF2-40B4-BE49-F238E27FC236}">
                <a16:creationId xmlns:a16="http://schemas.microsoft.com/office/drawing/2014/main" id="{66C69943-1A05-49D5-9FD4-B995C3712ED0}"/>
              </a:ext>
            </a:extLst>
          </p:cNvPr>
          <p:cNvSpPr>
            <a:spLocks noGrp="1"/>
          </p:cNvSpPr>
          <p:nvPr>
            <p:ph sz="quarter" idx="17"/>
          </p:nvPr>
        </p:nvSpPr>
        <p:spPr>
          <a:xfrm>
            <a:off x="457199" y="1108074"/>
            <a:ext cx="3913187" cy="46069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6F6D9E-77DC-4EBA-B129-8DBD311A064D}"/>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86B8393D-A323-4D3C-971D-1E8E86D19010}"/>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
            <a:extLst>
              <a:ext uri="{FF2B5EF4-FFF2-40B4-BE49-F238E27FC236}">
                <a16:creationId xmlns:a16="http://schemas.microsoft.com/office/drawing/2014/main" id="{7304BD76-685F-4008-B467-7A22256588C6}"/>
              </a:ext>
            </a:extLst>
          </p:cNvPr>
          <p:cNvSpPr>
            <a:spLocks noGrp="1"/>
          </p:cNvSpPr>
          <p:nvPr>
            <p:ph type="dt" sz="half" idx="15"/>
          </p:nvPr>
        </p:nvSpPr>
        <p:spPr>
          <a:xfrm>
            <a:off x="457200" y="6172200"/>
            <a:ext cx="3429000" cy="304800"/>
          </a:xfrm>
          <a:prstGeom prst="rect">
            <a:avLst/>
          </a:prstGeom>
        </p:spPr>
        <p:txBody>
          <a:bodyPr/>
          <a:lstStyle/>
          <a:p>
            <a:pPr>
              <a:defRPr/>
            </a:pPr>
            <a:fld id="{9E9B29BD-0683-4E6A-A429-544CAFC69C41}" type="datetime4">
              <a:rPr lang="en-US" smtClean="0"/>
              <a:t>April 20, 2018</a:t>
            </a:fld>
            <a:endParaRPr lang="en-US" dirty="0"/>
          </a:p>
        </p:txBody>
      </p:sp>
      <p:sp>
        <p:nvSpPr>
          <p:cNvPr id="13" name="Footer Placeholder 2">
            <a:extLst>
              <a:ext uri="{FF2B5EF4-FFF2-40B4-BE49-F238E27FC236}">
                <a16:creationId xmlns:a16="http://schemas.microsoft.com/office/drawing/2014/main" id="{0DA0D4B7-3B7E-4A50-8180-8025B5229FE4}"/>
              </a:ext>
            </a:extLst>
          </p:cNvPr>
          <p:cNvSpPr>
            <a:spLocks noGrp="1"/>
          </p:cNvSpPr>
          <p:nvPr>
            <p:ph type="ftr" sz="quarter" idx="16"/>
          </p:nvPr>
        </p:nvSpPr>
        <p:spPr>
          <a:xfrm>
            <a:off x="457199" y="6492875"/>
            <a:ext cx="7739449" cy="284163"/>
          </a:xfrm>
          <a:prstGeom prst="rect">
            <a:avLst/>
          </a:prstGeo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14" name="Content Placeholder 4">
            <a:extLst>
              <a:ext uri="{FF2B5EF4-FFF2-40B4-BE49-F238E27FC236}">
                <a16:creationId xmlns:a16="http://schemas.microsoft.com/office/drawing/2014/main" id="{E7114D66-4567-4100-94EE-3E96FE0AA65F}"/>
              </a:ext>
            </a:extLst>
          </p:cNvPr>
          <p:cNvSpPr>
            <a:spLocks noGrp="1"/>
          </p:cNvSpPr>
          <p:nvPr>
            <p:ph sz="quarter" idx="17" hasCustomPrompt="1"/>
          </p:nvPr>
        </p:nvSpPr>
        <p:spPr>
          <a:xfrm>
            <a:off x="457200" y="1001713"/>
            <a:ext cx="8062913" cy="3621087"/>
          </a:xfrm>
          <a:prstGeom prst="rect">
            <a:avLst/>
          </a:prstGeom>
        </p:spPr>
        <p:txBody>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1AA917-36BF-4572-A960-8D94CA82B6B6}"/>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3D8E5504-7B64-4DF0-826E-9E00E75D788B}"/>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47AFFB8F-BB97-492E-B89F-557E6E928CC3}"/>
              </a:ext>
            </a:extLst>
          </p:cNvPr>
          <p:cNvSpPr>
            <a:spLocks noGrp="1"/>
          </p:cNvSpPr>
          <p:nvPr>
            <p:ph type="dt" sz="half" idx="15"/>
          </p:nvPr>
        </p:nvSpPr>
        <p:spPr>
          <a:xfrm>
            <a:off x="457200" y="6172200"/>
            <a:ext cx="3429000" cy="304800"/>
          </a:xfrm>
          <a:prstGeom prst="rect">
            <a:avLst/>
          </a:prstGeom>
        </p:spPr>
        <p:txBody>
          <a:bodyPr/>
          <a:lstStyle>
            <a:lvl1pPr>
              <a:defRPr/>
            </a:lvl1pPr>
          </a:lstStyle>
          <a:p>
            <a:pPr>
              <a:defRPr/>
            </a:pPr>
            <a:fld id="{5132AE36-52DF-4448-8974-B8C578393E47}" type="datetime4">
              <a:rPr lang="en-US" smtClean="0"/>
              <a:t>April 20, 2018</a:t>
            </a:fld>
            <a:endParaRPr lang="en-US"/>
          </a:p>
        </p:txBody>
      </p:sp>
      <p:sp>
        <p:nvSpPr>
          <p:cNvPr id="14" name="Slide Number Placeholder 5">
            <a:extLst>
              <a:ext uri="{FF2B5EF4-FFF2-40B4-BE49-F238E27FC236}">
                <a16:creationId xmlns:a16="http://schemas.microsoft.com/office/drawing/2014/main" id="{A006A296-E61C-46B8-A962-A14FFD2FA9DE}"/>
              </a:ext>
            </a:extLst>
          </p:cNvPr>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2C3785B0-FE98-4A5B-9A50-1292CD97EBC4}" type="slidenum">
              <a:rPr lang="en-US"/>
              <a:pPr>
                <a:defRPr/>
              </a:pPr>
              <a:t>‹#›</a:t>
            </a:fld>
            <a:endParaRPr lang="en-US"/>
          </a:p>
        </p:txBody>
      </p:sp>
      <p:sp>
        <p:nvSpPr>
          <p:cNvPr id="15" name="Footer Placeholder 4">
            <a:extLst>
              <a:ext uri="{FF2B5EF4-FFF2-40B4-BE49-F238E27FC236}">
                <a16:creationId xmlns:a16="http://schemas.microsoft.com/office/drawing/2014/main" id="{EE752232-2CFF-438B-AF36-69C81909EF77}"/>
              </a:ext>
            </a:extLst>
          </p:cNvPr>
          <p:cNvSpPr>
            <a:spLocks noGrp="1"/>
          </p:cNvSpPr>
          <p:nvPr>
            <p:ph type="ftr" sz="quarter" idx="16"/>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6" name="Content Placeholder 3">
            <a:extLst>
              <a:ext uri="{FF2B5EF4-FFF2-40B4-BE49-F238E27FC236}">
                <a16:creationId xmlns:a16="http://schemas.microsoft.com/office/drawing/2014/main" id="{3B45039F-C9D3-485B-B0A7-FAA54BF6D5A3}"/>
              </a:ext>
            </a:extLst>
          </p:cNvPr>
          <p:cNvSpPr>
            <a:spLocks noGrp="1"/>
          </p:cNvSpPr>
          <p:nvPr>
            <p:ph sz="quarter" idx="18"/>
          </p:nvPr>
        </p:nvSpPr>
        <p:spPr>
          <a:xfrm>
            <a:off x="457200" y="1049338"/>
            <a:ext cx="4114800"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1">
            <a:extLst>
              <a:ext uri="{FF2B5EF4-FFF2-40B4-BE49-F238E27FC236}">
                <a16:creationId xmlns:a16="http://schemas.microsoft.com/office/drawing/2014/main" id="{F6980BCC-5DE6-4949-AFC5-BDFC4EB6A42A}"/>
              </a:ext>
            </a:extLst>
          </p:cNvPr>
          <p:cNvSpPr>
            <a:spLocks noGrp="1"/>
          </p:cNvSpPr>
          <p:nvPr>
            <p:ph sz="quarter" idx="19"/>
          </p:nvPr>
        </p:nvSpPr>
        <p:spPr>
          <a:xfrm>
            <a:off x="4572000" y="1049338"/>
            <a:ext cx="3948113"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9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457200" y="1600200"/>
            <a:ext cx="3008313" cy="4480560"/>
          </a:xfrm>
          <a:prstGeom prst="rect">
            <a:avLst/>
          </a:prstGeo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1600200"/>
            <a:ext cx="5111750" cy="4480560"/>
          </a:xfrm>
          <a:prstGeom prst="rect">
            <a:avLst/>
          </a:prstGeo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0"/>
            <a:ext cx="3429000" cy="304800"/>
          </a:xfrm>
          <a:prstGeom prst="rect">
            <a:avLst/>
          </a:prstGeom>
        </p:spPr>
        <p:txBody>
          <a:bodyPr/>
          <a:lstStyle>
            <a:lvl1pPr>
              <a:defRPr/>
            </a:lvl1pPr>
          </a:lstStyle>
          <a:p>
            <a:pPr>
              <a:defRPr/>
            </a:pPr>
            <a:fld id="{4935B992-D2B0-4369-BA32-FFEE2EE77B41}" type="datetime4">
              <a:rPr lang="en-US" smtClean="0"/>
              <a:t>April 20, 2018</a:t>
            </a:fld>
            <a:endParaRPr lang="en-US"/>
          </a:p>
        </p:txBody>
      </p:sp>
      <p:sp>
        <p:nvSpPr>
          <p:cNvPr id="7" name="Slide Number Placeholder 6"/>
          <p:cNvSpPr>
            <a:spLocks noGrp="1"/>
          </p:cNvSpPr>
          <p:nvPr>
            <p:ph type="sldNum" sz="quarter" idx="12"/>
          </p:nvPr>
        </p:nvSpPr>
        <p:spPr>
          <a:xfrm rot="16200000">
            <a:off x="8044657" y="683419"/>
            <a:ext cx="1316037" cy="365125"/>
          </a:xfrm>
          <a:prstGeom prst="rect">
            <a:avLst/>
          </a:prstGeom>
        </p:spPr>
        <p:txBody>
          <a:bodyPr/>
          <a:lstStyle>
            <a:lvl1pPr>
              <a:defRPr/>
            </a:lvl1pPr>
          </a:lstStyle>
          <a:p>
            <a:pPr>
              <a:defRPr/>
            </a:pPr>
            <a:fld id="{6158F162-EC8D-4B5B-975F-B8B0EEBB18C6}" type="slidenum">
              <a:rPr lang="en-US"/>
              <a:pPr>
                <a:defRPr/>
              </a:pPr>
              <a:t>‹#›</a:t>
            </a:fld>
            <a:endParaRPr lang="en-US"/>
          </a:p>
        </p:txBody>
      </p:sp>
      <p:sp>
        <p:nvSpPr>
          <p:cNvPr id="6" name="Footer Placeholder 5"/>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7AE221-F408-4F12-918E-BB0BB235A7D5}"/>
              </a:ext>
            </a:extLst>
          </p:cNvPr>
          <p:cNvSpPr>
            <a:spLocks noGrp="1"/>
          </p:cNvSpPr>
          <p:nvPr>
            <p:ph type="title" hasCustomPrompt="1"/>
          </p:nvPr>
        </p:nvSpPr>
        <p:spPr>
          <a:xfrm>
            <a:off x="96253" y="895148"/>
            <a:ext cx="8932243" cy="628851"/>
          </a:xfrm>
          <a:prstGeom prst="rect">
            <a:avLst/>
          </a:prstGeom>
        </p:spPr>
        <p:txBody>
          <a:bodyPr/>
          <a:lstStyle>
            <a:lvl1pPr algn="ctr">
              <a:defRPr lang="en-US" sz="3500" kern="1200" cap="all" spc="-60" baseline="0" smtClean="0">
                <a:solidFill>
                  <a:srgbClr val="6CB255"/>
                </a:solidFill>
                <a:latin typeface="+mj-lt"/>
                <a:ea typeface="+mj-ea"/>
                <a:cs typeface="+mj-cs"/>
              </a:defRPr>
            </a:lvl1pPr>
          </a:lstStyle>
          <a:p>
            <a:r>
              <a:rPr lang="en-US" dirty="0"/>
              <a:t>Course Name</a:t>
            </a:r>
          </a:p>
        </p:txBody>
      </p:sp>
      <p:sp>
        <p:nvSpPr>
          <p:cNvPr id="16" name="Text Placeholder 15">
            <a:extLst>
              <a:ext uri="{FF2B5EF4-FFF2-40B4-BE49-F238E27FC236}">
                <a16:creationId xmlns:a16="http://schemas.microsoft.com/office/drawing/2014/main" id="{D2299EAA-4987-485F-A04E-5DF73FA00A0B}"/>
              </a:ext>
            </a:extLst>
          </p:cNvPr>
          <p:cNvSpPr>
            <a:spLocks noGrp="1"/>
          </p:cNvSpPr>
          <p:nvPr>
            <p:ph type="body" sz="quarter" idx="13" hasCustomPrompt="1"/>
          </p:nvPr>
        </p:nvSpPr>
        <p:spPr>
          <a:xfrm>
            <a:off x="1305727" y="1562894"/>
            <a:ext cx="6513294" cy="848257"/>
          </a:xfrm>
          <a:prstGeom prst="rect">
            <a:avLst/>
          </a:prstGeom>
        </p:spPr>
        <p:txBody>
          <a:bodyPr/>
          <a:lstStyle>
            <a:lvl1pPr algn="ctr">
              <a:defRPr lang="en-US" sz="2000" b="1" kern="1200" cap="none" spc="-60" baseline="0" dirty="0" smtClean="0">
                <a:solidFill>
                  <a:srgbClr val="212F62"/>
                </a:solidFill>
                <a:latin typeface="+mn-lt"/>
                <a:ea typeface="+mj-ea"/>
                <a:cs typeface="+mj-cs"/>
              </a:defRPr>
            </a:lvl1pPr>
            <a:lvl2pPr marL="274637" indent="0" algn="ctr">
              <a:buNone/>
              <a:defRPr lang="en-US" sz="1600" kern="1200" cap="none" spc="-60" baseline="0" dirty="0" smtClean="0">
                <a:solidFill>
                  <a:schemeClr val="tx1"/>
                </a:solidFill>
                <a:latin typeface="+mn-lt"/>
                <a:ea typeface="+mj-ea"/>
                <a:cs typeface="+mj-cs"/>
              </a:defRPr>
            </a:lvl2pPr>
          </a:lstStyle>
          <a:p>
            <a:pPr lvl="0"/>
            <a:r>
              <a:rPr lang="en-US" dirty="0"/>
              <a:t>Chapter # Chapter Title</a:t>
            </a:r>
          </a:p>
          <a:p>
            <a:pPr lvl="1"/>
            <a:r>
              <a:rPr lang="en-US" dirty="0" err="1"/>
              <a:t>Powerpoint</a:t>
            </a:r>
            <a:r>
              <a:rPr lang="en-US" dirty="0"/>
              <a:t> Image Sideshow</a:t>
            </a:r>
          </a:p>
        </p:txBody>
      </p:sp>
      <p:sp>
        <p:nvSpPr>
          <p:cNvPr id="7" name="Picture Placeholder 6">
            <a:extLst>
              <a:ext uri="{FF2B5EF4-FFF2-40B4-BE49-F238E27FC236}">
                <a16:creationId xmlns:a16="http://schemas.microsoft.com/office/drawing/2014/main" id="{3182082E-21B3-4DB0-8159-3FE2451E5647}"/>
              </a:ext>
            </a:extLst>
          </p:cNvPr>
          <p:cNvSpPr>
            <a:spLocks noGrp="1"/>
          </p:cNvSpPr>
          <p:nvPr>
            <p:ph type="pic" sz="quarter" idx="12" hasCustomPrompt="1"/>
          </p:nvPr>
        </p:nvSpPr>
        <p:spPr>
          <a:xfrm>
            <a:off x="3566659" y="2450046"/>
            <a:ext cx="2010682" cy="3618965"/>
          </a:xfrm>
          <a:prstGeom prst="rect">
            <a:avLst/>
          </a:prstGeom>
          <a:effectLst>
            <a:reflection blurRad="6350" stA="52000" endA="300" endPos="35000" dir="5400000" sy="-100000" algn="bl" rotWithShape="0"/>
          </a:effectLst>
        </p:spPr>
        <p:txBody>
          <a:bodyPr/>
          <a:lstStyle>
            <a:lvl1pPr>
              <a:defRPr/>
            </a:lvl1pPr>
          </a:lstStyle>
          <a:p>
            <a:r>
              <a:rPr lang="en-US" dirty="0" err="1"/>
              <a:t>Openstax</a:t>
            </a:r>
            <a:r>
              <a:rPr lang="en-US" dirty="0"/>
              <a:t> textbook image</a:t>
            </a:r>
          </a:p>
        </p:txBody>
      </p:sp>
      <p:sp>
        <p:nvSpPr>
          <p:cNvPr id="4" name="Date Placeholder 3"/>
          <p:cNvSpPr>
            <a:spLocks noGrp="1"/>
          </p:cNvSpPr>
          <p:nvPr>
            <p:ph type="dt" sz="half" idx="10"/>
          </p:nvPr>
        </p:nvSpPr>
        <p:spPr>
          <a:xfrm>
            <a:off x="457200" y="6172200"/>
            <a:ext cx="3429000" cy="304800"/>
          </a:xfrm>
          <a:prstGeom prst="rect">
            <a:avLst/>
          </a:prstGeom>
        </p:spPr>
        <p:txBody>
          <a:bodyPr/>
          <a:lstStyle>
            <a:lvl1pPr>
              <a:defRPr/>
            </a:lvl1pPr>
          </a:lstStyle>
          <a:p>
            <a:pPr>
              <a:defRPr/>
            </a:pPr>
            <a:fld id="{0E1F1AF6-519A-433B-8F39-F7FE0F12D535}" type="datetime4">
              <a:rPr lang="en-US" smtClean="0"/>
              <a:t>April 20, 2018</a:t>
            </a:fld>
            <a:endParaRPr lang="en-US" dirty="0"/>
          </a:p>
        </p:txBody>
      </p:sp>
      <p:sp>
        <p:nvSpPr>
          <p:cNvPr id="5" name="Footer Placeholder 4"/>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418CDD89-187D-4A83-A01E-B71B5BB0374B}"/>
              </a:ext>
            </a:extLst>
          </p:cNvPr>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81987DDA-D431-4111-879B-9AED36E15117}"/>
              </a:ext>
            </a:extLst>
          </p:cNvPr>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5837EB73-DFE1-4201-A2DC-BFF7293EED6D}"/>
              </a:ext>
            </a:extLst>
          </p:cNvPr>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E9B29BD-0683-4E6A-A429-544CAFC69C41}" type="datetime4">
              <a:rPr lang="en-US" smtClean="0"/>
              <a:t>April 20, 2018</a:t>
            </a:fld>
            <a:endParaRPr lang="en-US" dirty="0"/>
          </a:p>
        </p:txBody>
      </p:sp>
      <p:pic>
        <p:nvPicPr>
          <p:cNvPr id="16" name="OpenStaxLogo" descr="openstax college logo">
            <a:extLst>
              <a:ext uri="{FF2B5EF4-FFF2-40B4-BE49-F238E27FC236}">
                <a16:creationId xmlns:a16="http://schemas.microsoft.com/office/drawing/2014/main" id="{567BA664-87A5-4E14-A1B6-6B7115ED5B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199" y="227959"/>
            <a:ext cx="759321" cy="516101"/>
          </a:xfrm>
          <a:prstGeom prst="rect">
            <a:avLst/>
          </a:prstGeom>
        </p:spPr>
      </p:pic>
      <p:sp>
        <p:nvSpPr>
          <p:cNvPr id="17" name="Footer Placeholder 4">
            <a:extLst>
              <a:ext uri="{FF2B5EF4-FFF2-40B4-BE49-F238E27FC236}">
                <a16:creationId xmlns:a16="http://schemas.microsoft.com/office/drawing/2014/main" id="{8A3708B5-D048-4DD9-BE1E-291F6FDE5EB1}"/>
              </a:ext>
            </a:extLst>
          </p:cNvPr>
          <p:cNvSpPr>
            <a:spLocks noGrp="1"/>
          </p:cNvSpPr>
          <p:nvPr>
            <p:ph type="ftr" sz="quarter" idx="3"/>
          </p:nvPr>
        </p:nvSpPr>
        <p:spPr>
          <a:xfrm>
            <a:off x="457199" y="6492875"/>
            <a:ext cx="773944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21" r:id="rId3"/>
    <p:sldLayoutId id="2147483919" r:id="rId4"/>
    <p:sldLayoutId id="2147483920" r:id="rId5"/>
  </p:sldLayoutIdLst>
  <p:hf sldNum="0" hdr="0" dt="0"/>
  <p:txStyles>
    <p:titleStyle>
      <a:lvl1pPr algn="l" rtl="0" eaLnBrk="1" fontAlgn="base" hangingPunct="1">
        <a:spcBef>
          <a:spcPct val="0"/>
        </a:spcBef>
        <a:spcAft>
          <a:spcPct val="0"/>
        </a:spcAft>
        <a:defRPr sz="2400" kern="1200" cap="all" spc="-60">
          <a:solidFill>
            <a:srgbClr val="6CB255"/>
          </a:solidFill>
          <a:latin typeface="+mj-lt"/>
          <a:ea typeface="+mj-ea"/>
          <a:cs typeface="+mj-cs"/>
        </a:defRPr>
      </a:lvl1pPr>
      <a:lvl2pPr algn="l" rtl="0" eaLnBrk="1" fontAlgn="base" hangingPunct="1">
        <a:spcBef>
          <a:spcPct val="0"/>
        </a:spcBef>
        <a:spcAft>
          <a:spcPct val="0"/>
        </a:spcAft>
        <a:defRPr sz="2400">
          <a:solidFill>
            <a:srgbClr val="6CB255"/>
          </a:solidFill>
          <a:latin typeface="Arial Black" pitchFamily="34" charset="0"/>
        </a:defRPr>
      </a:lvl2pPr>
      <a:lvl3pPr algn="l" rtl="0" eaLnBrk="1" fontAlgn="base" hangingPunct="1">
        <a:spcBef>
          <a:spcPct val="0"/>
        </a:spcBef>
        <a:spcAft>
          <a:spcPct val="0"/>
        </a:spcAft>
        <a:defRPr sz="2400">
          <a:solidFill>
            <a:srgbClr val="6CB255"/>
          </a:solidFill>
          <a:latin typeface="Arial Black" pitchFamily="34" charset="0"/>
        </a:defRPr>
      </a:lvl3pPr>
      <a:lvl4pPr algn="l" rtl="0" eaLnBrk="1" fontAlgn="base" hangingPunct="1">
        <a:spcBef>
          <a:spcPct val="0"/>
        </a:spcBef>
        <a:spcAft>
          <a:spcPct val="0"/>
        </a:spcAft>
        <a:defRPr sz="2400">
          <a:solidFill>
            <a:srgbClr val="6CB255"/>
          </a:solidFill>
          <a:latin typeface="Arial Black" pitchFamily="34" charset="0"/>
        </a:defRPr>
      </a:lvl4pPr>
      <a:lvl5pPr algn="l" rtl="0" eaLnBrk="1" fontAlgn="base" hangingPunct="1">
        <a:spcBef>
          <a:spcPct val="0"/>
        </a:spcBef>
        <a:spcAft>
          <a:spcPct val="0"/>
        </a:spcAft>
        <a:defRPr sz="2400">
          <a:solidFill>
            <a:srgbClr val="6CB255"/>
          </a:solidFill>
          <a:latin typeface="Arial Black" pitchFamily="34" charset="0"/>
        </a:defRPr>
      </a:lvl5pPr>
      <a:lvl6pPr marL="457200" algn="l" rtl="0" eaLnBrk="1" fontAlgn="base" hangingPunct="1">
        <a:spcBef>
          <a:spcPct val="0"/>
        </a:spcBef>
        <a:spcAft>
          <a:spcPct val="0"/>
        </a:spcAft>
        <a:defRPr sz="2400">
          <a:solidFill>
            <a:srgbClr val="6CB255"/>
          </a:solidFill>
          <a:latin typeface="Arial Black" pitchFamily="34" charset="0"/>
        </a:defRPr>
      </a:lvl6pPr>
      <a:lvl7pPr marL="914400" algn="l" rtl="0" eaLnBrk="1" fontAlgn="base" hangingPunct="1">
        <a:spcBef>
          <a:spcPct val="0"/>
        </a:spcBef>
        <a:spcAft>
          <a:spcPct val="0"/>
        </a:spcAft>
        <a:defRPr sz="2400">
          <a:solidFill>
            <a:srgbClr val="6CB255"/>
          </a:solidFill>
          <a:latin typeface="Arial Black" pitchFamily="34" charset="0"/>
        </a:defRPr>
      </a:lvl7pPr>
      <a:lvl8pPr marL="1371600" algn="l" rtl="0" eaLnBrk="1" fontAlgn="base" hangingPunct="1">
        <a:spcBef>
          <a:spcPct val="0"/>
        </a:spcBef>
        <a:spcAft>
          <a:spcPct val="0"/>
        </a:spcAft>
        <a:defRPr sz="2400">
          <a:solidFill>
            <a:srgbClr val="6CB255"/>
          </a:solidFill>
          <a:latin typeface="Arial Black" pitchFamily="34" charset="0"/>
        </a:defRPr>
      </a:lvl8pPr>
      <a:lvl9pPr marL="1828800" algn="l" rtl="0" eaLnBrk="1" fontAlgn="base" hangingPunct="1">
        <a:spcBef>
          <a:spcPct val="0"/>
        </a:spcBef>
        <a:spcAft>
          <a:spcPct val="0"/>
        </a:spcAft>
        <a:defRPr sz="2400">
          <a:solidFill>
            <a:srgbClr val="6CB255"/>
          </a:solidFill>
          <a:latin typeface="Arial Black" pitchFamily="34" charset="0"/>
        </a:defRPr>
      </a:lvl9pPr>
    </p:titleStyle>
    <p:bodyStyle>
      <a:lvl1pPr algn="l" rtl="0" eaLnBrk="1" fontAlgn="base" hangingPunct="1">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eaLnBrk="1" fontAlgn="base" hangingPunct="1">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CAA3EC-FE70-4839-A2CB-DAEB46B25EEC}"/>
              </a:ext>
            </a:extLst>
          </p:cNvPr>
          <p:cNvSpPr>
            <a:spLocks noGrp="1"/>
          </p:cNvSpPr>
          <p:nvPr>
            <p:ph type="title"/>
          </p:nvPr>
        </p:nvSpPr>
        <p:spPr/>
        <p:txBody>
          <a:bodyPr>
            <a:normAutofit/>
          </a:bodyPr>
          <a:lstStyle/>
          <a:p>
            <a:r>
              <a:rPr lang="en-US" dirty="0"/>
              <a:t>Principles of </a:t>
            </a:r>
            <a:r>
              <a:rPr lang="en-US" dirty="0" err="1"/>
              <a:t>microEconomics</a:t>
            </a:r>
            <a:endParaRPr lang="en-US" dirty="0"/>
          </a:p>
        </p:txBody>
      </p:sp>
      <p:sp>
        <p:nvSpPr>
          <p:cNvPr id="8" name="Text Placeholder 7">
            <a:extLst>
              <a:ext uri="{FF2B5EF4-FFF2-40B4-BE49-F238E27FC236}">
                <a16:creationId xmlns:a16="http://schemas.microsoft.com/office/drawing/2014/main" id="{E0352BBB-9B08-401D-B422-7195C73F06EC}"/>
              </a:ext>
            </a:extLst>
          </p:cNvPr>
          <p:cNvSpPr>
            <a:spLocks noGrp="1"/>
          </p:cNvSpPr>
          <p:nvPr>
            <p:ph type="body" sz="quarter" idx="13"/>
          </p:nvPr>
        </p:nvSpPr>
        <p:spPr/>
        <p:txBody>
          <a:bodyPr/>
          <a:lstStyle/>
          <a:p>
            <a:r>
              <a:rPr lang="en-US" dirty="0"/>
              <a:t>Chapter 13 Positive Externalities and Public Goods</a:t>
            </a:r>
          </a:p>
          <a:p>
            <a:r>
              <a:rPr lang="en-US" sz="1600" dirty="0">
                <a:solidFill>
                  <a:schemeClr val="tx1"/>
                </a:solidFill>
              </a:rPr>
              <a:t>PowerPoint Image Slideshow</a:t>
            </a:r>
          </a:p>
          <a:p>
            <a:endParaRPr lang="en-US" dirty="0"/>
          </a:p>
        </p:txBody>
      </p:sp>
      <p:sp>
        <p:nvSpPr>
          <p:cNvPr id="2" name="Footer Placeholder 1">
            <a:extLst>
              <a:ext uri="{FF2B5EF4-FFF2-40B4-BE49-F238E27FC236}">
                <a16:creationId xmlns:a16="http://schemas.microsoft.com/office/drawing/2014/main" id="{896F98F2-B7BF-4CF9-ADFE-9AEA9609EDD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pic>
        <p:nvPicPr>
          <p:cNvPr id="9" name="Picture Placeholder 8" descr="&quot;&quot;">
            <a:extLst>
              <a:ext uri="{FF2B5EF4-FFF2-40B4-BE49-F238E27FC236}">
                <a16:creationId xmlns:a16="http://schemas.microsoft.com/office/drawing/2014/main" id="{CE9AB873-3B6C-42DF-953C-FA3B3CCBF78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619500" y="2450046"/>
            <a:ext cx="1905000" cy="2466975"/>
          </a:xfrm>
          <a:prstGeom prst="rect">
            <a:avLst/>
          </a:prstGeom>
        </p:spPr>
      </p:pic>
    </p:spTree>
    <p:extLst>
      <p:ext uri="{BB962C8B-B14F-4D97-AF65-F5344CB8AC3E}">
        <p14:creationId xmlns:p14="http://schemas.microsoft.com/office/powerpoint/2010/main" val="168628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2C99E-6980-4181-89D3-C2581032413C}"/>
              </a:ext>
            </a:extLst>
          </p:cNvPr>
          <p:cNvSpPr>
            <a:spLocks noGrp="1"/>
          </p:cNvSpPr>
          <p:nvPr>
            <p:ph type="title"/>
          </p:nvPr>
        </p:nvSpPr>
        <p:spPr/>
        <p:txBody>
          <a:bodyPr/>
          <a:lstStyle/>
          <a:p>
            <a:r>
              <a:rPr lang="en-US" dirty="0"/>
              <a:t>Figure 13.1</a:t>
            </a:r>
          </a:p>
        </p:txBody>
      </p:sp>
      <p:sp>
        <p:nvSpPr>
          <p:cNvPr id="3" name="Text Placeholder 2">
            <a:extLst>
              <a:ext uri="{FF2B5EF4-FFF2-40B4-BE49-F238E27FC236}">
                <a16:creationId xmlns:a16="http://schemas.microsoft.com/office/drawing/2014/main" id="{4692E0B2-D5E0-4549-932E-534874DB5F82}"/>
              </a:ext>
            </a:extLst>
          </p:cNvPr>
          <p:cNvSpPr>
            <a:spLocks noGrp="1"/>
          </p:cNvSpPr>
          <p:nvPr>
            <p:ph type="body" sz="quarter" idx="14"/>
          </p:nvPr>
        </p:nvSpPr>
        <p:spPr>
          <a:xfrm>
            <a:off x="457200" y="4843981"/>
            <a:ext cx="8062912" cy="1648893"/>
          </a:xfrm>
        </p:spPr>
        <p:txBody>
          <a:bodyPr/>
          <a:lstStyle/>
          <a:p>
            <a:pPr lvl="0" fontAlgn="auto"/>
            <a:r>
              <a:rPr lang="en-US" sz="1600" dirty="0"/>
              <a:t>Launched by NASA on September 5, 1977, Voyager 1’s primary mission was to provide detailed images of Jupiter, Saturn, and their moons. It took this photograph of Jupiter on its journey. In August of 2012, Voyager I entered interstellar space—the first human-made object to do so—and it is expected to send data and images back to earth until 2025. Such a technological feat has a lot to do with economic principles. (Credit: modification of work by NASA/JPL)</a:t>
            </a:r>
          </a:p>
          <a:p>
            <a:endParaRPr lang="en-US" dirty="0"/>
          </a:p>
        </p:txBody>
      </p:sp>
      <p:sp>
        <p:nvSpPr>
          <p:cNvPr id="4" name="Footer Placeholder 3">
            <a:extLst>
              <a:ext uri="{FF2B5EF4-FFF2-40B4-BE49-F238E27FC236}">
                <a16:creationId xmlns:a16="http://schemas.microsoft.com/office/drawing/2014/main" id="{55DECA5E-9F27-4BBD-BD2C-ED376D52458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Launched by NASA on September 5, 1977, Voyager 1’s primary mission was to provide detailed images of Jupiter, Saturn, and their moons. It took this photograph of Jupiter on its journey. In August of 2012, Voyager I entered interstellar space—the first human-made object to do so—and it is expected to send data and images back to earth until 2025. Such a technological feat has a lot to do with economic principles. (Credit: modification of work by NASA/JPL)&#10;">
            <a:extLst>
              <a:ext uri="{FF2B5EF4-FFF2-40B4-BE49-F238E27FC236}">
                <a16:creationId xmlns:a16="http://schemas.microsoft.com/office/drawing/2014/main" id="{91AF657F-4F45-4FBD-A352-E2A55B37F80A}"/>
              </a:ext>
            </a:extLst>
          </p:cNvPr>
          <p:cNvPicPr>
            <a:picLocks noGrp="1" noChangeAspect="1"/>
          </p:cNvPicPr>
          <p:nvPr>
            <p:ph sz="quarter" idx="17"/>
          </p:nvPr>
        </p:nvPicPr>
        <p:blipFill>
          <a:blip r:embed="rId2"/>
          <a:stretch>
            <a:fillRect/>
          </a:stretch>
        </p:blipFill>
        <p:spPr>
          <a:xfrm>
            <a:off x="1589757" y="1062553"/>
            <a:ext cx="5797798" cy="3499407"/>
          </a:xfrm>
          <a:prstGeom prst="rect">
            <a:avLst/>
          </a:prstGeom>
        </p:spPr>
      </p:pic>
    </p:spTree>
    <p:extLst>
      <p:ext uri="{BB962C8B-B14F-4D97-AF65-F5344CB8AC3E}">
        <p14:creationId xmlns:p14="http://schemas.microsoft.com/office/powerpoint/2010/main" val="303718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EDCD-E067-4B73-9DB4-B54E9F531F25}"/>
              </a:ext>
            </a:extLst>
          </p:cNvPr>
          <p:cNvSpPr>
            <a:spLocks noGrp="1"/>
          </p:cNvSpPr>
          <p:nvPr>
            <p:ph type="title"/>
          </p:nvPr>
        </p:nvSpPr>
        <p:spPr/>
        <p:txBody>
          <a:bodyPr/>
          <a:lstStyle/>
          <a:p>
            <a:r>
              <a:rPr lang="en-US" dirty="0"/>
              <a:t>Figure 13.2</a:t>
            </a:r>
          </a:p>
        </p:txBody>
      </p:sp>
      <p:sp>
        <p:nvSpPr>
          <p:cNvPr id="3" name="Text Placeholder 2">
            <a:extLst>
              <a:ext uri="{FF2B5EF4-FFF2-40B4-BE49-F238E27FC236}">
                <a16:creationId xmlns:a16="http://schemas.microsoft.com/office/drawing/2014/main" id="{882CD1D1-6A42-49A2-9124-F608EB8A3D5B}"/>
              </a:ext>
            </a:extLst>
          </p:cNvPr>
          <p:cNvSpPr>
            <a:spLocks noGrp="1"/>
          </p:cNvSpPr>
          <p:nvPr>
            <p:ph type="body" sz="quarter" idx="14"/>
          </p:nvPr>
        </p:nvSpPr>
        <p:spPr>
          <a:xfrm>
            <a:off x="457200" y="4843981"/>
            <a:ext cx="8062912" cy="1648893"/>
          </a:xfrm>
        </p:spPr>
        <p:txBody>
          <a:bodyPr/>
          <a:lstStyle/>
          <a:p>
            <a:pPr lvl="0" fontAlgn="auto"/>
            <a:r>
              <a:rPr lang="en-US" sz="1600" dirty="0"/>
              <a:t>Big Drug faces a cost of borrowing of 8%. If the firm receives only the private benefits of investing in R&amp;D, then its demand curve for financial capital is shown by </a:t>
            </a:r>
            <a:r>
              <a:rPr lang="en-US" sz="1600" dirty="0" err="1"/>
              <a:t>D</a:t>
            </a:r>
            <a:r>
              <a:rPr lang="en-US" sz="1600" baseline="-25000" dirty="0" err="1"/>
              <a:t>Private</a:t>
            </a:r>
            <a:r>
              <a:rPr lang="en-US" sz="1600" dirty="0"/>
              <a:t>, and the equilibrium will occur at $30 million. Because there are spillover benefits, society would find it optimal to have $52 million of investment. If the firm could keep the social benefits of its investment for itself, its demand curve for financial capital would be </a:t>
            </a:r>
            <a:r>
              <a:rPr lang="en-US" sz="1600" dirty="0" err="1"/>
              <a:t>D</a:t>
            </a:r>
            <a:r>
              <a:rPr lang="en-US" sz="1600" baseline="-25000" dirty="0" err="1"/>
              <a:t>Social</a:t>
            </a:r>
            <a:r>
              <a:rPr lang="en-US" sz="1600" dirty="0"/>
              <a:t> and it would be willing to borrow $52 million.</a:t>
            </a:r>
          </a:p>
          <a:p>
            <a:endParaRPr lang="en-US" dirty="0"/>
          </a:p>
        </p:txBody>
      </p:sp>
      <p:sp>
        <p:nvSpPr>
          <p:cNvPr id="4" name="Footer Placeholder 3">
            <a:extLst>
              <a:ext uri="{FF2B5EF4-FFF2-40B4-BE49-F238E27FC236}">
                <a16:creationId xmlns:a16="http://schemas.microsoft.com/office/drawing/2014/main" id="{06DE3A1B-0F87-4073-A600-0D38D49DE1D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Big Drug faces a cost of borrowing of 8%. If the firm receives only the private benefits of investing in R&amp;D, then its demand curve for financial capital is shown by DPrivate, and the equilibrium will occur at $30 million. Because there are spillover benefits, society would find it optimal to have $52 million of investment. If the firm could keep the social benefits of its investment for itself, its demand curve for financial capital would be DSocial and it would be willing to borrow $52 million.&#10;">
            <a:extLst>
              <a:ext uri="{FF2B5EF4-FFF2-40B4-BE49-F238E27FC236}">
                <a16:creationId xmlns:a16="http://schemas.microsoft.com/office/drawing/2014/main" id="{5D41FEDA-B48E-43EC-AB72-2ABD1D3A2630}"/>
              </a:ext>
            </a:extLst>
          </p:cNvPr>
          <p:cNvPicPr>
            <a:picLocks noGrp="1" noChangeAspect="1"/>
          </p:cNvPicPr>
          <p:nvPr>
            <p:ph sz="quarter" idx="17"/>
          </p:nvPr>
        </p:nvPicPr>
        <p:blipFill>
          <a:blip r:embed="rId2"/>
          <a:stretch>
            <a:fillRect/>
          </a:stretch>
        </p:blipFill>
        <p:spPr>
          <a:xfrm>
            <a:off x="1982983" y="1193628"/>
            <a:ext cx="5011346" cy="3237257"/>
          </a:xfrm>
          <a:prstGeom prst="rect">
            <a:avLst/>
          </a:prstGeom>
        </p:spPr>
      </p:pic>
    </p:spTree>
    <p:extLst>
      <p:ext uri="{BB962C8B-B14F-4D97-AF65-F5344CB8AC3E}">
        <p14:creationId xmlns:p14="http://schemas.microsoft.com/office/powerpoint/2010/main" val="288096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A067-30A3-477D-B8E0-4D5802F6AFC6}"/>
              </a:ext>
            </a:extLst>
          </p:cNvPr>
          <p:cNvSpPr>
            <a:spLocks noGrp="1"/>
          </p:cNvSpPr>
          <p:nvPr>
            <p:ph type="title"/>
          </p:nvPr>
        </p:nvSpPr>
        <p:spPr/>
        <p:txBody>
          <a:bodyPr/>
          <a:lstStyle/>
          <a:p>
            <a:r>
              <a:rPr lang="en-US" dirty="0"/>
              <a:t>Figure 13.3</a:t>
            </a:r>
          </a:p>
        </p:txBody>
      </p:sp>
      <p:sp>
        <p:nvSpPr>
          <p:cNvPr id="3" name="Text Placeholder 2">
            <a:extLst>
              <a:ext uri="{FF2B5EF4-FFF2-40B4-BE49-F238E27FC236}">
                <a16:creationId xmlns:a16="http://schemas.microsoft.com/office/drawing/2014/main" id="{EF833F8C-BEA6-40D0-8550-93BF8A16AB4A}"/>
              </a:ext>
            </a:extLst>
          </p:cNvPr>
          <p:cNvSpPr>
            <a:spLocks noGrp="1"/>
          </p:cNvSpPr>
          <p:nvPr>
            <p:ph type="body" sz="quarter" idx="14"/>
          </p:nvPr>
        </p:nvSpPr>
        <p:spPr>
          <a:xfrm>
            <a:off x="457200" y="4561960"/>
            <a:ext cx="8062912" cy="1448404"/>
          </a:xfrm>
        </p:spPr>
        <p:txBody>
          <a:bodyPr/>
          <a:lstStyle/>
          <a:p>
            <a:r>
              <a:rPr lang="en-US" sz="1600" dirty="0"/>
              <a:t>The market demand curve does not reflect the positive externality of flu vaccinations, so only </a:t>
            </a:r>
            <a:r>
              <a:rPr lang="en-US" sz="1600" dirty="0" err="1"/>
              <a:t>Q</a:t>
            </a:r>
            <a:r>
              <a:rPr lang="en-US" sz="1600" baseline="-25000" dirty="0" err="1"/>
              <a:t>Market</a:t>
            </a:r>
            <a:r>
              <a:rPr lang="en-US" sz="1600" dirty="0"/>
              <a:t> will be exchanged. This outcome is inefficient because the marginal social benefit exceeds the marginal social cost. If the government provides a subsidy to consumers of flu shots, equal to the marginal social benefit minus the marginal private benefit, the level of vaccinations can increase to the socially optimal quantity of </a:t>
            </a:r>
            <a:r>
              <a:rPr lang="en-US" sz="1600" dirty="0" err="1"/>
              <a:t>Q</a:t>
            </a:r>
            <a:r>
              <a:rPr lang="en-US" sz="1600" baseline="-25000" dirty="0" err="1"/>
              <a:t>Social</a:t>
            </a:r>
            <a:r>
              <a:rPr lang="en-US" sz="1600" dirty="0"/>
              <a:t>.</a:t>
            </a:r>
          </a:p>
          <a:p>
            <a:endParaRPr lang="en-US" dirty="0"/>
          </a:p>
        </p:txBody>
      </p:sp>
      <p:sp>
        <p:nvSpPr>
          <p:cNvPr id="4" name="Footer Placeholder 3">
            <a:extLst>
              <a:ext uri="{FF2B5EF4-FFF2-40B4-BE49-F238E27FC236}">
                <a16:creationId xmlns:a16="http://schemas.microsoft.com/office/drawing/2014/main" id="{EEFC2A7C-548B-4B54-89BD-51CFB0D47D5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8" name="Content Placeholder 7" descr="The market demand curve does not reflect the positive externality of flu vaccinations, so only QMarket will be exchanged. This outcome is inefficient because the marginal social benefit exceeds the marginal social cost. If the government provides a subsidy to consumers of flu shots, equal to the marginal social benefit minus the marginal private benefit, the level of vaccinations can increase to the socially optimal quantity of QSocial.&#10;">
            <a:extLst>
              <a:ext uri="{FF2B5EF4-FFF2-40B4-BE49-F238E27FC236}">
                <a16:creationId xmlns:a16="http://schemas.microsoft.com/office/drawing/2014/main" id="{E4F6D865-29A9-45CA-B657-498DDFD055C6}"/>
              </a:ext>
            </a:extLst>
          </p:cNvPr>
          <p:cNvPicPr>
            <a:picLocks noGrp="1" noChangeAspect="1"/>
          </p:cNvPicPr>
          <p:nvPr>
            <p:ph sz="quarter" idx="17"/>
          </p:nvPr>
        </p:nvPicPr>
        <p:blipFill>
          <a:blip r:embed="rId2"/>
          <a:stretch>
            <a:fillRect/>
          </a:stretch>
        </p:blipFill>
        <p:spPr>
          <a:xfrm>
            <a:off x="1537937" y="1062553"/>
            <a:ext cx="5901439" cy="3499407"/>
          </a:xfrm>
          <a:prstGeom prst="rect">
            <a:avLst/>
          </a:prstGeom>
        </p:spPr>
      </p:pic>
    </p:spTree>
    <p:extLst>
      <p:ext uri="{BB962C8B-B14F-4D97-AF65-F5344CB8AC3E}">
        <p14:creationId xmlns:p14="http://schemas.microsoft.com/office/powerpoint/2010/main" val="2432507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EAD9-1F7D-4055-AB91-D8262F994B07}"/>
              </a:ext>
            </a:extLst>
          </p:cNvPr>
          <p:cNvSpPr>
            <a:spLocks noGrp="1"/>
          </p:cNvSpPr>
          <p:nvPr>
            <p:ph type="title"/>
          </p:nvPr>
        </p:nvSpPr>
        <p:spPr/>
        <p:txBody>
          <a:bodyPr/>
          <a:lstStyle/>
          <a:p>
            <a:r>
              <a:rPr lang="en-US" dirty="0"/>
              <a:t>Figure 13.4</a:t>
            </a:r>
          </a:p>
        </p:txBody>
      </p:sp>
      <p:sp>
        <p:nvSpPr>
          <p:cNvPr id="3" name="Text Placeholder 2">
            <a:extLst>
              <a:ext uri="{FF2B5EF4-FFF2-40B4-BE49-F238E27FC236}">
                <a16:creationId xmlns:a16="http://schemas.microsoft.com/office/drawing/2014/main" id="{6DAAC5F5-50ED-4702-8F24-DE60E7C982C0}"/>
              </a:ext>
            </a:extLst>
          </p:cNvPr>
          <p:cNvSpPr>
            <a:spLocks noGrp="1"/>
          </p:cNvSpPr>
          <p:nvPr>
            <p:ph type="body" sz="quarter" idx="14"/>
          </p:nvPr>
        </p:nvSpPr>
        <p:spPr/>
        <p:txBody>
          <a:bodyPr/>
          <a:lstStyle/>
          <a:p>
            <a:pPr lvl="0" fontAlgn="auto"/>
            <a:r>
              <a:rPr lang="en-US" sz="1600" dirty="0"/>
              <a:t>The number of applications filed for patents increased substantially from the mid-1990s into the first years of the 2000s, due in part to the invention of the Internet, which has led to many other inventions and to the 1998 Copyright Term Extension Act. (Source: http://www.uspto.gov/web/offices/ac/ido/oeip/taf/us_stat.htm)</a:t>
            </a:r>
          </a:p>
          <a:p>
            <a:endParaRPr lang="en-US" dirty="0"/>
          </a:p>
        </p:txBody>
      </p:sp>
      <p:sp>
        <p:nvSpPr>
          <p:cNvPr id="4" name="Footer Placeholder 3">
            <a:extLst>
              <a:ext uri="{FF2B5EF4-FFF2-40B4-BE49-F238E27FC236}">
                <a16:creationId xmlns:a16="http://schemas.microsoft.com/office/drawing/2014/main" id="{330365F4-1E45-422C-910F-9AB73C7ADBAE}"/>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number of applications filed for patents increased substantially from the mid-1990s into the first years of the 2000s, due in part to the invention of the Internet, which has led to many other inventions and to the 1998 Copyright Term Extension Act. (Source: http://www.uspto.gov/web/offices/ac/ido/oeip/taf/us_stat.htm)&#10;">
            <a:extLst>
              <a:ext uri="{FF2B5EF4-FFF2-40B4-BE49-F238E27FC236}">
                <a16:creationId xmlns:a16="http://schemas.microsoft.com/office/drawing/2014/main" id="{5B944141-9554-4A78-9D8F-3A4D7CC52E39}"/>
              </a:ext>
            </a:extLst>
          </p:cNvPr>
          <p:cNvPicPr>
            <a:picLocks noGrp="1" noChangeAspect="1"/>
          </p:cNvPicPr>
          <p:nvPr>
            <p:ph sz="quarter" idx="17"/>
          </p:nvPr>
        </p:nvPicPr>
        <p:blipFill>
          <a:blip r:embed="rId2"/>
          <a:stretch>
            <a:fillRect/>
          </a:stretch>
        </p:blipFill>
        <p:spPr>
          <a:xfrm>
            <a:off x="457200" y="1081442"/>
            <a:ext cx="8062913" cy="3461628"/>
          </a:xfrm>
          <a:prstGeom prst="rect">
            <a:avLst/>
          </a:prstGeom>
        </p:spPr>
      </p:pic>
    </p:spTree>
    <p:extLst>
      <p:ext uri="{BB962C8B-B14F-4D97-AF65-F5344CB8AC3E}">
        <p14:creationId xmlns:p14="http://schemas.microsoft.com/office/powerpoint/2010/main" val="3740189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Openstax custom template accessible rev2" id="{0364FDA8-3698-4138-97AC-EB8C23DD2C2F}" vid="{37AEB8B5-7FE0-446E-80DB-715BD0749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Openstax custom template accessible rev2</Template>
  <TotalTime>8</TotalTime>
  <Words>650</Words>
  <Application>Microsoft Office PowerPoint</Application>
  <PresentationFormat>On-screen Show (4:3)</PresentationFormat>
  <Paragraphs>16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 Black</vt:lpstr>
      <vt:lpstr>Calibri</vt:lpstr>
      <vt:lpstr>Essential</vt:lpstr>
      <vt:lpstr>Principles of microEconomics</vt:lpstr>
      <vt:lpstr>Figure 13.1</vt:lpstr>
      <vt:lpstr>Figure 13.2</vt:lpstr>
      <vt:lpstr>Figure 13.3</vt:lpstr>
      <vt:lpstr>Figure 13.4</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Mintz</dc:creator>
  <cp:lastModifiedBy>Mark Mintz</cp:lastModifiedBy>
  <cp:revision>2</cp:revision>
  <dcterms:created xsi:type="dcterms:W3CDTF">2018-03-17T20:24:43Z</dcterms:created>
  <dcterms:modified xsi:type="dcterms:W3CDTF">2018-04-20T17:54:30Z</dcterms:modified>
</cp:coreProperties>
</file>