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11"/>
  </p:notesMasterIdLst>
  <p:handoutMasterIdLst>
    <p:handoutMasterId r:id="rId12"/>
  </p:handoutMasterIdLst>
  <p:sldIdLst>
    <p:sldId id="256" r:id="rId2"/>
    <p:sldId id="264" r:id="rId3"/>
    <p:sldId id="257" r:id="rId4"/>
    <p:sldId id="258" r:id="rId5"/>
    <p:sldId id="259" r:id="rId6"/>
    <p:sldId id="260" r:id="rId7"/>
    <p:sldId id="261" r:id="rId8"/>
    <p:sldId id="262" r:id="rId9"/>
    <p:sldId id="263" r:id="rId1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710" autoAdjust="0"/>
  </p:normalViewPr>
  <p:slideViewPr>
    <p:cSldViewPr snapToGrid="0" snapToObjects="1">
      <p:cViewPr varScale="1">
        <p:scale>
          <a:sx n="49" d="100"/>
          <a:sy n="49" d="100"/>
        </p:scale>
        <p:origin x="42" y="14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75" d="100"/>
          <a:sy n="75" d="100"/>
        </p:scale>
        <p:origin x="1452" y="3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Mintz" userId="9214746d8cb2ed14" providerId="LiveId" clId="{3E48F954-FCFD-49B9-A712-AF7FB8EC0994}"/>
    <pc:docChg chg="addSld modSld sldOrd">
      <pc:chgData name="Mark Mintz" userId="9214746d8cb2ed14" providerId="LiveId" clId="{3E48F954-FCFD-49B9-A712-AF7FB8EC0994}" dt="2018-03-18T15:46:59.415" v="84" actId="20577"/>
      <pc:docMkLst>
        <pc:docMk/>
      </pc:docMkLst>
      <pc:sldChg chg="modSp">
        <pc:chgData name="Mark Mintz" userId="9214746d8cb2ed14" providerId="LiveId" clId="{3E48F954-FCFD-49B9-A712-AF7FB8EC0994}" dt="2018-03-18T15:42:08.129" v="1" actId="20577"/>
        <pc:sldMkLst>
          <pc:docMk/>
          <pc:sldMk cId="1686281186" sldId="256"/>
        </pc:sldMkLst>
        <pc:spChg chg="mod">
          <ac:chgData name="Mark Mintz" userId="9214746d8cb2ed14" providerId="LiveId" clId="{3E48F954-FCFD-49B9-A712-AF7FB8EC0994}" dt="2018-03-18T15:42:08.129" v="1" actId="20577"/>
          <ac:spMkLst>
            <pc:docMk/>
            <pc:sldMk cId="1686281186" sldId="256"/>
            <ac:spMk id="8" creationId="{E0352BBB-9B08-401D-B422-7195C73F06EC}"/>
          </ac:spMkLst>
        </pc:spChg>
      </pc:sldChg>
      <pc:sldChg chg="addSp delSp modSp">
        <pc:chgData name="Mark Mintz" userId="9214746d8cb2ed14" providerId="LiveId" clId="{3E48F954-FCFD-49B9-A712-AF7FB8EC0994}" dt="2018-03-18T15:43:18.128" v="24" actId="20577"/>
        <pc:sldMkLst>
          <pc:docMk/>
          <pc:sldMk cId="403028258" sldId="257"/>
        </pc:sldMkLst>
        <pc:spChg chg="del">
          <ac:chgData name="Mark Mintz" userId="9214746d8cb2ed14" providerId="LiveId" clId="{3E48F954-FCFD-49B9-A712-AF7FB8EC0994}" dt="2018-03-18T15:42:14.205" v="2" actId="20577"/>
          <ac:spMkLst>
            <pc:docMk/>
            <pc:sldMk cId="403028258" sldId="257"/>
            <ac:spMk id="2" creationId="{352FF6B0-4DA9-4BC9-B663-5DF7FC17D32B}"/>
          </ac:spMkLst>
        </pc:spChg>
        <pc:spChg chg="del">
          <ac:chgData name="Mark Mintz" userId="9214746d8cb2ed14" providerId="LiveId" clId="{3E48F954-FCFD-49B9-A712-AF7FB8EC0994}" dt="2018-03-18T15:42:14.205" v="2" actId="20577"/>
          <ac:spMkLst>
            <pc:docMk/>
            <pc:sldMk cId="403028258" sldId="257"/>
            <ac:spMk id="3" creationId="{09F2CF62-FD3F-49BA-8A82-708CA4D6A6E1}"/>
          </ac:spMkLst>
        </pc:spChg>
        <pc:spChg chg="del">
          <ac:chgData name="Mark Mintz" userId="9214746d8cb2ed14" providerId="LiveId" clId="{3E48F954-FCFD-49B9-A712-AF7FB8EC0994}" dt="2018-03-18T15:42:14.205" v="2" actId="20577"/>
          <ac:spMkLst>
            <pc:docMk/>
            <pc:sldMk cId="403028258" sldId="257"/>
            <ac:spMk id="4" creationId="{D961596D-A267-4969-97EC-1C307C0493B4}"/>
          </ac:spMkLst>
        </pc:spChg>
        <pc:spChg chg="add mod">
          <ac:chgData name="Mark Mintz" userId="9214746d8cb2ed14" providerId="LiveId" clId="{3E48F954-FCFD-49B9-A712-AF7FB8EC0994}" dt="2018-03-18T15:42:59.826" v="17" actId="20577"/>
          <ac:spMkLst>
            <pc:docMk/>
            <pc:sldMk cId="403028258" sldId="257"/>
            <ac:spMk id="6" creationId="{C5BED4DA-8266-4458-8945-3F2A2ECEBEB8}"/>
          </ac:spMkLst>
        </pc:spChg>
        <pc:spChg chg="add mod">
          <ac:chgData name="Mark Mintz" userId="9214746d8cb2ed14" providerId="LiveId" clId="{3E48F954-FCFD-49B9-A712-AF7FB8EC0994}" dt="2018-03-18T15:43:18.128" v="24" actId="20577"/>
          <ac:spMkLst>
            <pc:docMk/>
            <pc:sldMk cId="403028258" sldId="257"/>
            <ac:spMk id="7" creationId="{92BB5096-607F-4D64-95FB-CF334AD31F5C}"/>
          </ac:spMkLst>
        </pc:spChg>
        <pc:spChg chg="add del mod">
          <ac:chgData name="Mark Mintz" userId="9214746d8cb2ed14" providerId="LiveId" clId="{3E48F954-FCFD-49B9-A712-AF7FB8EC0994}" dt="2018-03-18T15:43:06.773" v="22" actId="20577"/>
          <ac:spMkLst>
            <pc:docMk/>
            <pc:sldMk cId="403028258" sldId="257"/>
            <ac:spMk id="8" creationId="{E3E2BD23-B270-47C2-9A7A-08CA2A9BAF07}"/>
          </ac:spMkLst>
        </pc:spChg>
        <pc:picChg chg="add del">
          <ac:chgData name="Mark Mintz" userId="9214746d8cb2ed14" providerId="LiveId" clId="{3E48F954-FCFD-49B9-A712-AF7FB8EC0994}" dt="2018-03-18T15:43:06.666" v="21" actId="20577"/>
          <ac:picMkLst>
            <pc:docMk/>
            <pc:sldMk cId="403028258" sldId="257"/>
            <ac:picMk id="9" creationId="{4539AE78-360A-4F8B-BC94-D309849E1A1B}"/>
          </ac:picMkLst>
        </pc:picChg>
        <pc:picChg chg="add mod">
          <ac:chgData name="Mark Mintz" userId="9214746d8cb2ed14" providerId="LiveId" clId="{3E48F954-FCFD-49B9-A712-AF7FB8EC0994}" dt="2018-03-18T15:43:06.773" v="22" actId="20577"/>
          <ac:picMkLst>
            <pc:docMk/>
            <pc:sldMk cId="403028258" sldId="257"/>
            <ac:picMk id="10" creationId="{2E6897C9-8599-4163-9518-26D9CBA4C756}"/>
          </ac:picMkLst>
        </pc:picChg>
      </pc:sldChg>
      <pc:sldChg chg="addSp delSp modSp add">
        <pc:chgData name="Mark Mintz" userId="9214746d8cb2ed14" providerId="LiveId" clId="{3E48F954-FCFD-49B9-A712-AF7FB8EC0994}" dt="2018-03-18T15:44:09.245" v="36" actId="14100"/>
        <pc:sldMkLst>
          <pc:docMk/>
          <pc:sldMk cId="3532729760" sldId="258"/>
        </pc:sldMkLst>
        <pc:spChg chg="mod">
          <ac:chgData name="Mark Mintz" userId="9214746d8cb2ed14" providerId="LiveId" clId="{3E48F954-FCFD-49B9-A712-AF7FB8EC0994}" dt="2018-03-18T15:43:32.901" v="28" actId="14100"/>
          <ac:spMkLst>
            <pc:docMk/>
            <pc:sldMk cId="3532729760" sldId="258"/>
            <ac:spMk id="2" creationId="{53C366AB-4551-465E-9066-86D15BF24DC2}"/>
          </ac:spMkLst>
        </pc:spChg>
        <pc:spChg chg="mod">
          <ac:chgData name="Mark Mintz" userId="9214746d8cb2ed14" providerId="LiveId" clId="{3E48F954-FCFD-49B9-A712-AF7FB8EC0994}" dt="2018-03-18T15:44:09.245" v="36" actId="14100"/>
          <ac:spMkLst>
            <pc:docMk/>
            <pc:sldMk cId="3532729760" sldId="258"/>
            <ac:spMk id="3" creationId="{791504C8-A4E5-4438-BB9D-A9D2134C17B1}"/>
          </ac:spMkLst>
        </pc:spChg>
        <pc:spChg chg="add del">
          <ac:chgData name="Mark Mintz" userId="9214746d8cb2ed14" providerId="LiveId" clId="{3E48F954-FCFD-49B9-A712-AF7FB8EC0994}" dt="2018-03-18T15:43:27.995" v="27" actId="14100"/>
          <ac:spMkLst>
            <pc:docMk/>
            <pc:sldMk cId="3532729760" sldId="258"/>
            <ac:spMk id="5" creationId="{4B88889A-250A-474F-BAB0-A8A1AE606B13}"/>
          </ac:spMkLst>
        </pc:spChg>
        <pc:picChg chg="add del">
          <ac:chgData name="Mark Mintz" userId="9214746d8cb2ed14" providerId="LiveId" clId="{3E48F954-FCFD-49B9-A712-AF7FB8EC0994}" dt="2018-03-18T15:43:27.899" v="26" actId="14100"/>
          <ac:picMkLst>
            <pc:docMk/>
            <pc:sldMk cId="3532729760" sldId="258"/>
            <ac:picMk id="6" creationId="{2F6EABC3-BF20-444F-A99B-F6B6A6D9367C}"/>
          </ac:picMkLst>
        </pc:picChg>
        <pc:picChg chg="add mod">
          <ac:chgData name="Mark Mintz" userId="9214746d8cb2ed14" providerId="LiveId" clId="{3E48F954-FCFD-49B9-A712-AF7FB8EC0994}" dt="2018-03-18T15:43:27.995" v="27" actId="14100"/>
          <ac:picMkLst>
            <pc:docMk/>
            <pc:sldMk cId="3532729760" sldId="258"/>
            <ac:picMk id="7" creationId="{D0C9D458-542A-4FCD-A65C-90FF24F1B831}"/>
          </ac:picMkLst>
        </pc:picChg>
      </pc:sldChg>
      <pc:sldChg chg="addSp delSp modSp add">
        <pc:chgData name="Mark Mintz" userId="9214746d8cb2ed14" providerId="LiveId" clId="{3E48F954-FCFD-49B9-A712-AF7FB8EC0994}" dt="2018-03-18T15:44:43.092" v="44" actId="20577"/>
        <pc:sldMkLst>
          <pc:docMk/>
          <pc:sldMk cId="3383072551" sldId="259"/>
        </pc:sldMkLst>
        <pc:spChg chg="mod">
          <ac:chgData name="Mark Mintz" userId="9214746d8cb2ed14" providerId="LiveId" clId="{3E48F954-FCFD-49B9-A712-AF7FB8EC0994}" dt="2018-03-18T15:44:43.092" v="44" actId="20577"/>
          <ac:spMkLst>
            <pc:docMk/>
            <pc:sldMk cId="3383072551" sldId="259"/>
            <ac:spMk id="2" creationId="{C12625DE-C976-450C-8B61-3A0F8496B2A7}"/>
          </ac:spMkLst>
        </pc:spChg>
        <pc:spChg chg="mod">
          <ac:chgData name="Mark Mintz" userId="9214746d8cb2ed14" providerId="LiveId" clId="{3E48F954-FCFD-49B9-A712-AF7FB8EC0994}" dt="2018-03-18T15:44:34.893" v="43" actId="14100"/>
          <ac:spMkLst>
            <pc:docMk/>
            <pc:sldMk cId="3383072551" sldId="259"/>
            <ac:spMk id="3" creationId="{7476FC44-BB27-4D3B-9C3B-6BB8426B0FB0}"/>
          </ac:spMkLst>
        </pc:spChg>
        <pc:spChg chg="add del">
          <ac:chgData name="Mark Mintz" userId="9214746d8cb2ed14" providerId="LiveId" clId="{3E48F954-FCFD-49B9-A712-AF7FB8EC0994}" dt="2018-03-18T15:44:22.102" v="39" actId="20577"/>
          <ac:spMkLst>
            <pc:docMk/>
            <pc:sldMk cId="3383072551" sldId="259"/>
            <ac:spMk id="5" creationId="{848DA7F0-6645-4860-B26E-22D2B59A0906}"/>
          </ac:spMkLst>
        </pc:spChg>
        <pc:picChg chg="add del">
          <ac:chgData name="Mark Mintz" userId="9214746d8cb2ed14" providerId="LiveId" clId="{3E48F954-FCFD-49B9-A712-AF7FB8EC0994}" dt="2018-03-18T15:44:22" v="38" actId="20577"/>
          <ac:picMkLst>
            <pc:docMk/>
            <pc:sldMk cId="3383072551" sldId="259"/>
            <ac:picMk id="6" creationId="{B061A563-D5C8-432C-8FA4-36866466D049}"/>
          </ac:picMkLst>
        </pc:picChg>
        <pc:picChg chg="add mod">
          <ac:chgData name="Mark Mintz" userId="9214746d8cb2ed14" providerId="LiveId" clId="{3E48F954-FCFD-49B9-A712-AF7FB8EC0994}" dt="2018-03-18T15:44:22.102" v="39" actId="20577"/>
          <ac:picMkLst>
            <pc:docMk/>
            <pc:sldMk cId="3383072551" sldId="259"/>
            <ac:picMk id="7" creationId="{EFFB9597-EF8F-4B02-945D-407F6D7356AC}"/>
          </ac:picMkLst>
        </pc:picChg>
      </pc:sldChg>
      <pc:sldChg chg="addSp delSp modSp add">
        <pc:chgData name="Mark Mintz" userId="9214746d8cb2ed14" providerId="LiveId" clId="{3E48F954-FCFD-49B9-A712-AF7FB8EC0994}" dt="2018-03-18T15:45:12.388" v="51" actId="14100"/>
        <pc:sldMkLst>
          <pc:docMk/>
          <pc:sldMk cId="258547990" sldId="260"/>
        </pc:sldMkLst>
        <pc:spChg chg="mod">
          <ac:chgData name="Mark Mintz" userId="9214746d8cb2ed14" providerId="LiveId" clId="{3E48F954-FCFD-49B9-A712-AF7FB8EC0994}" dt="2018-03-18T15:44:51.863" v="45" actId="14100"/>
          <ac:spMkLst>
            <pc:docMk/>
            <pc:sldMk cId="258547990" sldId="260"/>
            <ac:spMk id="2" creationId="{52B8490F-30A4-4E4C-A442-D4BEC3F157AF}"/>
          </ac:spMkLst>
        </pc:spChg>
        <pc:spChg chg="mod">
          <ac:chgData name="Mark Mintz" userId="9214746d8cb2ed14" providerId="LiveId" clId="{3E48F954-FCFD-49B9-A712-AF7FB8EC0994}" dt="2018-03-18T15:45:12.388" v="51" actId="14100"/>
          <ac:spMkLst>
            <pc:docMk/>
            <pc:sldMk cId="258547990" sldId="260"/>
            <ac:spMk id="3" creationId="{8D1494F1-368F-47AC-BC01-3F5516A94A04}"/>
          </ac:spMkLst>
        </pc:spChg>
        <pc:spChg chg="add del">
          <ac:chgData name="Mark Mintz" userId="9214746d8cb2ed14" providerId="LiveId" clId="{3E48F954-FCFD-49B9-A712-AF7FB8EC0994}" dt="2018-03-18T15:44:59.544" v="48" actId="14100"/>
          <ac:spMkLst>
            <pc:docMk/>
            <pc:sldMk cId="258547990" sldId="260"/>
            <ac:spMk id="5" creationId="{564329F3-1DCD-4FB7-B26B-D2217EFE0757}"/>
          </ac:spMkLst>
        </pc:spChg>
        <pc:picChg chg="add del">
          <ac:chgData name="Mark Mintz" userId="9214746d8cb2ed14" providerId="LiveId" clId="{3E48F954-FCFD-49B9-A712-AF7FB8EC0994}" dt="2018-03-18T15:44:59.481" v="47" actId="14100"/>
          <ac:picMkLst>
            <pc:docMk/>
            <pc:sldMk cId="258547990" sldId="260"/>
            <ac:picMk id="6" creationId="{1A0BD522-DF4A-4F22-B588-BEE84B14C787}"/>
          </ac:picMkLst>
        </pc:picChg>
        <pc:picChg chg="add mod">
          <ac:chgData name="Mark Mintz" userId="9214746d8cb2ed14" providerId="LiveId" clId="{3E48F954-FCFD-49B9-A712-AF7FB8EC0994}" dt="2018-03-18T15:44:59.544" v="48" actId="14100"/>
          <ac:picMkLst>
            <pc:docMk/>
            <pc:sldMk cId="258547990" sldId="260"/>
            <ac:picMk id="7" creationId="{FC14A66B-4709-4C12-9E65-D1E3508DB88F}"/>
          </ac:picMkLst>
        </pc:picChg>
      </pc:sldChg>
      <pc:sldChg chg="addSp delSp modSp add">
        <pc:chgData name="Mark Mintz" userId="9214746d8cb2ed14" providerId="LiveId" clId="{3E48F954-FCFD-49B9-A712-AF7FB8EC0994}" dt="2018-03-18T15:45:52.289" v="61" actId="1076"/>
        <pc:sldMkLst>
          <pc:docMk/>
          <pc:sldMk cId="3871114592" sldId="261"/>
        </pc:sldMkLst>
        <pc:spChg chg="mod">
          <ac:chgData name="Mark Mintz" userId="9214746d8cb2ed14" providerId="LiveId" clId="{3E48F954-FCFD-49B9-A712-AF7FB8EC0994}" dt="2018-03-18T15:45:20.325" v="52" actId="1076"/>
          <ac:spMkLst>
            <pc:docMk/>
            <pc:sldMk cId="3871114592" sldId="261"/>
            <ac:spMk id="2" creationId="{0FA62D0A-49F4-4666-B4D1-1B1A8A0FAAB3}"/>
          </ac:spMkLst>
        </pc:spChg>
        <pc:spChg chg="mod">
          <ac:chgData name="Mark Mintz" userId="9214746d8cb2ed14" providerId="LiveId" clId="{3E48F954-FCFD-49B9-A712-AF7FB8EC0994}" dt="2018-03-18T15:45:43.831" v="60" actId="404"/>
          <ac:spMkLst>
            <pc:docMk/>
            <pc:sldMk cId="3871114592" sldId="261"/>
            <ac:spMk id="3" creationId="{C22E7B20-53C4-4B43-A3A4-C152E3953C63}"/>
          </ac:spMkLst>
        </pc:spChg>
        <pc:spChg chg="add del">
          <ac:chgData name="Mark Mintz" userId="9214746d8cb2ed14" providerId="LiveId" clId="{3E48F954-FCFD-49B9-A712-AF7FB8EC0994}" dt="2018-03-18T15:45:28.170" v="55" actId="1076"/>
          <ac:spMkLst>
            <pc:docMk/>
            <pc:sldMk cId="3871114592" sldId="261"/>
            <ac:spMk id="5" creationId="{CE7B7093-53D2-43A9-B3BB-356633FC1CD9}"/>
          </ac:spMkLst>
        </pc:spChg>
        <pc:picChg chg="add del">
          <ac:chgData name="Mark Mintz" userId="9214746d8cb2ed14" providerId="LiveId" clId="{3E48F954-FCFD-49B9-A712-AF7FB8EC0994}" dt="2018-03-18T15:45:28.085" v="54" actId="1076"/>
          <ac:picMkLst>
            <pc:docMk/>
            <pc:sldMk cId="3871114592" sldId="261"/>
            <ac:picMk id="6" creationId="{ACF6DADB-EC51-4796-AAB0-5C61AACDCBBE}"/>
          </ac:picMkLst>
        </pc:picChg>
        <pc:picChg chg="add mod">
          <ac:chgData name="Mark Mintz" userId="9214746d8cb2ed14" providerId="LiveId" clId="{3E48F954-FCFD-49B9-A712-AF7FB8EC0994}" dt="2018-03-18T15:45:52.289" v="61" actId="1076"/>
          <ac:picMkLst>
            <pc:docMk/>
            <pc:sldMk cId="3871114592" sldId="261"/>
            <ac:picMk id="7" creationId="{8C2A43D5-1A98-4AB3-A8DA-69B9F6874CD4}"/>
          </ac:picMkLst>
        </pc:picChg>
      </pc:sldChg>
      <pc:sldChg chg="addSp delSp modSp add">
        <pc:chgData name="Mark Mintz" userId="9214746d8cb2ed14" providerId="LiveId" clId="{3E48F954-FCFD-49B9-A712-AF7FB8EC0994}" dt="2018-03-18T15:46:59.415" v="84" actId="20577"/>
        <pc:sldMkLst>
          <pc:docMk/>
          <pc:sldMk cId="45214316" sldId="262"/>
        </pc:sldMkLst>
        <pc:spChg chg="mod">
          <ac:chgData name="Mark Mintz" userId="9214746d8cb2ed14" providerId="LiveId" clId="{3E48F954-FCFD-49B9-A712-AF7FB8EC0994}" dt="2018-03-18T15:46:59.415" v="84" actId="20577"/>
          <ac:spMkLst>
            <pc:docMk/>
            <pc:sldMk cId="45214316" sldId="262"/>
            <ac:spMk id="2" creationId="{38D67374-F2D7-49CF-8AB4-966AFD10A81E}"/>
          </ac:spMkLst>
        </pc:spChg>
        <pc:spChg chg="mod">
          <ac:chgData name="Mark Mintz" userId="9214746d8cb2ed14" providerId="LiveId" clId="{3E48F954-FCFD-49B9-A712-AF7FB8EC0994}" dt="2018-03-18T15:46:20.090" v="67" actId="14100"/>
          <ac:spMkLst>
            <pc:docMk/>
            <pc:sldMk cId="45214316" sldId="262"/>
            <ac:spMk id="3" creationId="{37FF263A-D679-4608-AF1A-C6FF9BA65E28}"/>
          </ac:spMkLst>
        </pc:spChg>
        <pc:spChg chg="add del">
          <ac:chgData name="Mark Mintz" userId="9214746d8cb2ed14" providerId="LiveId" clId="{3E48F954-FCFD-49B9-A712-AF7FB8EC0994}" dt="2018-03-18T15:46:05.460" v="64" actId="20577"/>
          <ac:spMkLst>
            <pc:docMk/>
            <pc:sldMk cId="45214316" sldId="262"/>
            <ac:spMk id="5" creationId="{875FC7B5-C430-4316-97D8-40D22AD6A1C2}"/>
          </ac:spMkLst>
        </pc:spChg>
        <pc:picChg chg="add del">
          <ac:chgData name="Mark Mintz" userId="9214746d8cb2ed14" providerId="LiveId" clId="{3E48F954-FCFD-49B9-A712-AF7FB8EC0994}" dt="2018-03-18T15:46:05.360" v="63" actId="20577"/>
          <ac:picMkLst>
            <pc:docMk/>
            <pc:sldMk cId="45214316" sldId="262"/>
            <ac:picMk id="6" creationId="{B7AD8BB6-7663-499E-9388-2AE4C843B573}"/>
          </ac:picMkLst>
        </pc:picChg>
        <pc:picChg chg="add mod">
          <ac:chgData name="Mark Mintz" userId="9214746d8cb2ed14" providerId="LiveId" clId="{3E48F954-FCFD-49B9-A712-AF7FB8EC0994}" dt="2018-03-18T15:46:05.460" v="64" actId="20577"/>
          <ac:picMkLst>
            <pc:docMk/>
            <pc:sldMk cId="45214316" sldId="262"/>
            <ac:picMk id="7" creationId="{B1694F37-3A88-4D91-ACB9-88FA94F07F2F}"/>
          </ac:picMkLst>
        </pc:picChg>
      </pc:sldChg>
      <pc:sldChg chg="addSp delSp modSp add">
        <pc:chgData name="Mark Mintz" userId="9214746d8cb2ed14" providerId="LiveId" clId="{3E48F954-FCFD-49B9-A712-AF7FB8EC0994}" dt="2018-03-18T15:46:52.998" v="74" actId="20577"/>
        <pc:sldMkLst>
          <pc:docMk/>
          <pc:sldMk cId="2993358596" sldId="263"/>
        </pc:sldMkLst>
        <pc:spChg chg="mod">
          <ac:chgData name="Mark Mintz" userId="9214746d8cb2ed14" providerId="LiveId" clId="{3E48F954-FCFD-49B9-A712-AF7FB8EC0994}" dt="2018-03-18T15:46:41.362" v="73" actId="20577"/>
          <ac:spMkLst>
            <pc:docMk/>
            <pc:sldMk cId="2993358596" sldId="263"/>
            <ac:spMk id="2" creationId="{00A44C62-9284-4AC8-9AE2-6C0645A2DD3B}"/>
          </ac:spMkLst>
        </pc:spChg>
        <pc:spChg chg="mod">
          <ac:chgData name="Mark Mintz" userId="9214746d8cb2ed14" providerId="LiveId" clId="{3E48F954-FCFD-49B9-A712-AF7FB8EC0994}" dt="2018-03-18T15:46:52.998" v="74" actId="20577"/>
          <ac:spMkLst>
            <pc:docMk/>
            <pc:sldMk cId="2993358596" sldId="263"/>
            <ac:spMk id="3" creationId="{71553A86-F29F-4ABA-B3B0-EEDB7AD688EA}"/>
          </ac:spMkLst>
        </pc:spChg>
        <pc:spChg chg="add del">
          <ac:chgData name="Mark Mintz" userId="9214746d8cb2ed14" providerId="LiveId" clId="{3E48F954-FCFD-49B9-A712-AF7FB8EC0994}" dt="2018-03-18T15:46:35.102" v="72" actId="20577"/>
          <ac:spMkLst>
            <pc:docMk/>
            <pc:sldMk cId="2993358596" sldId="263"/>
            <ac:spMk id="5" creationId="{8819920F-601A-493C-A994-AD21F9BBB0F9}"/>
          </ac:spMkLst>
        </pc:spChg>
        <pc:picChg chg="add del">
          <ac:chgData name="Mark Mintz" userId="9214746d8cb2ed14" providerId="LiveId" clId="{3E48F954-FCFD-49B9-A712-AF7FB8EC0994}" dt="2018-03-18T15:46:35.046" v="71" actId="20577"/>
          <ac:picMkLst>
            <pc:docMk/>
            <pc:sldMk cId="2993358596" sldId="263"/>
            <ac:picMk id="6" creationId="{BCA82D41-6323-4BBE-93F6-9DCE1F5FCDF2}"/>
          </ac:picMkLst>
        </pc:picChg>
        <pc:picChg chg="add mod">
          <ac:chgData name="Mark Mintz" userId="9214746d8cb2ed14" providerId="LiveId" clId="{3E48F954-FCFD-49B9-A712-AF7FB8EC0994}" dt="2018-03-18T15:46:35.102" v="72" actId="20577"/>
          <ac:picMkLst>
            <pc:docMk/>
            <pc:sldMk cId="2993358596" sldId="263"/>
            <ac:picMk id="7" creationId="{B0A43D3C-6312-487F-BE66-A93F004D7BE7}"/>
          </ac:picMkLst>
        </pc:picChg>
      </pc:sldChg>
      <pc:sldChg chg="addSp delSp modSp add ord">
        <pc:chgData name="Mark Mintz" userId="9214746d8cb2ed14" providerId="LiveId" clId="{3E48F954-FCFD-49B9-A712-AF7FB8EC0994}" dt="2018-03-18T15:42:49.586" v="16" actId="20577"/>
        <pc:sldMkLst>
          <pc:docMk/>
          <pc:sldMk cId="842743787" sldId="264"/>
        </pc:sldMkLst>
        <pc:spChg chg="mod">
          <ac:chgData name="Mark Mintz" userId="9214746d8cb2ed14" providerId="LiveId" clId="{3E48F954-FCFD-49B9-A712-AF7FB8EC0994}" dt="2018-03-18T15:42:24.829" v="10" actId="20577"/>
          <ac:spMkLst>
            <pc:docMk/>
            <pc:sldMk cId="842743787" sldId="264"/>
            <ac:spMk id="2" creationId="{F03730E8-8D35-429A-9A68-2DC68EF0A393}"/>
          </ac:spMkLst>
        </pc:spChg>
        <pc:spChg chg="mod">
          <ac:chgData name="Mark Mintz" userId="9214746d8cb2ed14" providerId="LiveId" clId="{3E48F954-FCFD-49B9-A712-AF7FB8EC0994}" dt="2018-03-18T15:42:38.817" v="15" actId="20577"/>
          <ac:spMkLst>
            <pc:docMk/>
            <pc:sldMk cId="842743787" sldId="264"/>
            <ac:spMk id="3" creationId="{C7EBA6E6-5C87-42F4-A76C-772FC104598C}"/>
          </ac:spMkLst>
        </pc:spChg>
        <pc:spChg chg="add del">
          <ac:chgData name="Mark Mintz" userId="9214746d8cb2ed14" providerId="LiveId" clId="{3E48F954-FCFD-49B9-A712-AF7FB8EC0994}" dt="2018-03-18T15:42:31.991" v="13" actId="20577"/>
          <ac:spMkLst>
            <pc:docMk/>
            <pc:sldMk cId="842743787" sldId="264"/>
            <ac:spMk id="5" creationId="{FA47222E-5984-4319-A303-EA3B148BB910}"/>
          </ac:spMkLst>
        </pc:spChg>
        <pc:picChg chg="add del">
          <ac:chgData name="Mark Mintz" userId="9214746d8cb2ed14" providerId="LiveId" clId="{3E48F954-FCFD-49B9-A712-AF7FB8EC0994}" dt="2018-03-18T15:42:31.856" v="12" actId="20577"/>
          <ac:picMkLst>
            <pc:docMk/>
            <pc:sldMk cId="842743787" sldId="264"/>
            <ac:picMk id="6" creationId="{277BAC49-AE45-43F1-9ABB-B53E004A7124}"/>
          </ac:picMkLst>
        </pc:picChg>
        <pc:picChg chg="add mod">
          <ac:chgData name="Mark Mintz" userId="9214746d8cb2ed14" providerId="LiveId" clId="{3E48F954-FCFD-49B9-A712-AF7FB8EC0994}" dt="2018-03-18T15:42:31.991" v="13" actId="20577"/>
          <ac:picMkLst>
            <pc:docMk/>
            <pc:sldMk cId="842743787" sldId="264"/>
            <ac:picMk id="7" creationId="{B95A6265-8E16-4340-B0D6-58B50FB0E496}"/>
          </ac:picMkLst>
        </pc:picChg>
      </pc:sldChg>
    </pc:docChg>
  </pc:docChgLst>
  <pc:docChgLst>
    <pc:chgData name="Mark Mintz" userId="9214746d8cb2ed14" providerId="LiveId" clId="{B84E9A15-C30E-43A1-B625-2FCB496C0574}"/>
    <pc:docChg chg="modSld">
      <pc:chgData name="Mark Mintz" userId="9214746d8cb2ed14" providerId="LiveId" clId="{B84E9A15-C30E-43A1-B625-2FCB496C0574}" dt="2018-04-16T23:25:39.784" v="33" actId="962"/>
      <pc:docMkLst>
        <pc:docMk/>
      </pc:docMkLst>
      <pc:sldChg chg="modSp">
        <pc:chgData name="Mark Mintz" userId="9214746d8cb2ed14" providerId="LiveId" clId="{B84E9A15-C30E-43A1-B625-2FCB496C0574}" dt="2018-04-16T23:22:51.152" v="19" actId="962"/>
        <pc:sldMkLst>
          <pc:docMk/>
          <pc:sldMk cId="1686281186" sldId="256"/>
        </pc:sldMkLst>
        <pc:picChg chg="mod">
          <ac:chgData name="Mark Mintz" userId="9214746d8cb2ed14" providerId="LiveId" clId="{B84E9A15-C30E-43A1-B625-2FCB496C0574}" dt="2018-04-16T23:22:51.152" v="19" actId="962"/>
          <ac:picMkLst>
            <pc:docMk/>
            <pc:sldMk cId="1686281186" sldId="256"/>
            <ac:picMk id="9" creationId="{CE9AB873-3B6C-42DF-953C-FA3B3CCBF780}"/>
          </ac:picMkLst>
        </pc:picChg>
      </pc:sldChg>
      <pc:sldChg chg="addSp delSp modSp">
        <pc:chgData name="Mark Mintz" userId="9214746d8cb2ed14" providerId="LiveId" clId="{B84E9A15-C30E-43A1-B625-2FCB496C0574}" dt="2018-04-16T23:23:43.587" v="23" actId="962"/>
        <pc:sldMkLst>
          <pc:docMk/>
          <pc:sldMk cId="403028258" sldId="257"/>
        </pc:sldMkLst>
        <pc:spChg chg="add del">
          <ac:chgData name="Mark Mintz" userId="9214746d8cb2ed14" providerId="LiveId" clId="{B84E9A15-C30E-43A1-B625-2FCB496C0574}" dt="2018-04-16T23:23:39.211" v="22"/>
          <ac:spMkLst>
            <pc:docMk/>
            <pc:sldMk cId="403028258" sldId="257"/>
            <ac:spMk id="2" creationId="{6A6B6130-7C47-4CF4-8823-680642434FF3}"/>
          </ac:spMkLst>
        </pc:spChg>
        <pc:picChg chg="mod">
          <ac:chgData name="Mark Mintz" userId="9214746d8cb2ed14" providerId="LiveId" clId="{B84E9A15-C30E-43A1-B625-2FCB496C0574}" dt="2018-04-16T23:23:43.587" v="23" actId="962"/>
          <ac:picMkLst>
            <pc:docMk/>
            <pc:sldMk cId="403028258" sldId="257"/>
            <ac:picMk id="10" creationId="{2E6897C9-8599-4163-9518-26D9CBA4C756}"/>
          </ac:picMkLst>
        </pc:picChg>
      </pc:sldChg>
      <pc:sldChg chg="modSp">
        <pc:chgData name="Mark Mintz" userId="9214746d8cb2ed14" providerId="LiveId" clId="{B84E9A15-C30E-43A1-B625-2FCB496C0574}" dt="2018-04-16T23:24:12.405" v="24" actId="962"/>
        <pc:sldMkLst>
          <pc:docMk/>
          <pc:sldMk cId="3532729760" sldId="258"/>
        </pc:sldMkLst>
        <pc:picChg chg="mod">
          <ac:chgData name="Mark Mintz" userId="9214746d8cb2ed14" providerId="LiveId" clId="{B84E9A15-C30E-43A1-B625-2FCB496C0574}" dt="2018-04-16T23:24:12.405" v="24" actId="962"/>
          <ac:picMkLst>
            <pc:docMk/>
            <pc:sldMk cId="3532729760" sldId="258"/>
            <ac:picMk id="7" creationId="{D0C9D458-542A-4FCD-A65C-90FF24F1B831}"/>
          </ac:picMkLst>
        </pc:picChg>
      </pc:sldChg>
      <pc:sldChg chg="modSp">
        <pc:chgData name="Mark Mintz" userId="9214746d8cb2ed14" providerId="LiveId" clId="{B84E9A15-C30E-43A1-B625-2FCB496C0574}" dt="2018-04-16T23:24:27.120" v="25" actId="962"/>
        <pc:sldMkLst>
          <pc:docMk/>
          <pc:sldMk cId="3383072551" sldId="259"/>
        </pc:sldMkLst>
        <pc:picChg chg="mod">
          <ac:chgData name="Mark Mintz" userId="9214746d8cb2ed14" providerId="LiveId" clId="{B84E9A15-C30E-43A1-B625-2FCB496C0574}" dt="2018-04-16T23:24:27.120" v="25" actId="962"/>
          <ac:picMkLst>
            <pc:docMk/>
            <pc:sldMk cId="3383072551" sldId="259"/>
            <ac:picMk id="7" creationId="{EFFB9597-EF8F-4B02-945D-407F6D7356AC}"/>
          </ac:picMkLst>
        </pc:picChg>
      </pc:sldChg>
      <pc:sldChg chg="modSp">
        <pc:chgData name="Mark Mintz" userId="9214746d8cb2ed14" providerId="LiveId" clId="{B84E9A15-C30E-43A1-B625-2FCB496C0574}" dt="2018-04-16T23:24:46.250" v="26" actId="962"/>
        <pc:sldMkLst>
          <pc:docMk/>
          <pc:sldMk cId="258547990" sldId="260"/>
        </pc:sldMkLst>
        <pc:picChg chg="mod">
          <ac:chgData name="Mark Mintz" userId="9214746d8cb2ed14" providerId="LiveId" clId="{B84E9A15-C30E-43A1-B625-2FCB496C0574}" dt="2018-04-16T23:24:46.250" v="26" actId="962"/>
          <ac:picMkLst>
            <pc:docMk/>
            <pc:sldMk cId="258547990" sldId="260"/>
            <ac:picMk id="7" creationId="{FC14A66B-4709-4C12-9E65-D1E3508DB88F}"/>
          </ac:picMkLst>
        </pc:picChg>
      </pc:sldChg>
      <pc:sldChg chg="addSp delSp modSp">
        <pc:chgData name="Mark Mintz" userId="9214746d8cb2ed14" providerId="LiveId" clId="{B84E9A15-C30E-43A1-B625-2FCB496C0574}" dt="2018-04-16T23:25:12.138" v="31" actId="962"/>
        <pc:sldMkLst>
          <pc:docMk/>
          <pc:sldMk cId="3871114592" sldId="261"/>
        </pc:sldMkLst>
        <pc:spChg chg="add del">
          <ac:chgData name="Mark Mintz" userId="9214746d8cb2ed14" providerId="LiveId" clId="{B84E9A15-C30E-43A1-B625-2FCB496C0574}" dt="2018-04-16T23:25:06.802" v="28"/>
          <ac:spMkLst>
            <pc:docMk/>
            <pc:sldMk cId="3871114592" sldId="261"/>
            <ac:spMk id="5" creationId="{A9FBE734-896B-4805-843C-139616C78215}"/>
          </ac:spMkLst>
        </pc:spChg>
        <pc:picChg chg="mod">
          <ac:chgData name="Mark Mintz" userId="9214746d8cb2ed14" providerId="LiveId" clId="{B84E9A15-C30E-43A1-B625-2FCB496C0574}" dt="2018-04-16T23:25:12.138" v="31" actId="962"/>
          <ac:picMkLst>
            <pc:docMk/>
            <pc:sldMk cId="3871114592" sldId="261"/>
            <ac:picMk id="7" creationId="{8C2A43D5-1A98-4AB3-A8DA-69B9F6874CD4}"/>
          </ac:picMkLst>
        </pc:picChg>
      </pc:sldChg>
      <pc:sldChg chg="modSp">
        <pc:chgData name="Mark Mintz" userId="9214746d8cb2ed14" providerId="LiveId" clId="{B84E9A15-C30E-43A1-B625-2FCB496C0574}" dt="2018-04-16T23:25:26.675" v="32" actId="962"/>
        <pc:sldMkLst>
          <pc:docMk/>
          <pc:sldMk cId="45214316" sldId="262"/>
        </pc:sldMkLst>
        <pc:picChg chg="mod">
          <ac:chgData name="Mark Mintz" userId="9214746d8cb2ed14" providerId="LiveId" clId="{B84E9A15-C30E-43A1-B625-2FCB496C0574}" dt="2018-04-16T23:25:26.675" v="32" actId="962"/>
          <ac:picMkLst>
            <pc:docMk/>
            <pc:sldMk cId="45214316" sldId="262"/>
            <ac:picMk id="7" creationId="{B1694F37-3A88-4D91-ACB9-88FA94F07F2F}"/>
          </ac:picMkLst>
        </pc:picChg>
      </pc:sldChg>
      <pc:sldChg chg="modSp">
        <pc:chgData name="Mark Mintz" userId="9214746d8cb2ed14" providerId="LiveId" clId="{B84E9A15-C30E-43A1-B625-2FCB496C0574}" dt="2018-04-16T23:25:39.784" v="33" actId="962"/>
        <pc:sldMkLst>
          <pc:docMk/>
          <pc:sldMk cId="2993358596" sldId="263"/>
        </pc:sldMkLst>
        <pc:picChg chg="mod">
          <ac:chgData name="Mark Mintz" userId="9214746d8cb2ed14" providerId="LiveId" clId="{B84E9A15-C30E-43A1-B625-2FCB496C0574}" dt="2018-04-16T23:25:39.784" v="33" actId="962"/>
          <ac:picMkLst>
            <pc:docMk/>
            <pc:sldMk cId="2993358596" sldId="263"/>
            <ac:picMk id="7" creationId="{B0A43D3C-6312-487F-BE66-A93F004D7BE7}"/>
          </ac:picMkLst>
        </pc:picChg>
      </pc:sldChg>
      <pc:sldChg chg="modSp">
        <pc:chgData name="Mark Mintz" userId="9214746d8cb2ed14" providerId="LiveId" clId="{B84E9A15-C30E-43A1-B625-2FCB496C0574}" dt="2018-04-16T23:23:22.050" v="20" actId="962"/>
        <pc:sldMkLst>
          <pc:docMk/>
          <pc:sldMk cId="842743787" sldId="264"/>
        </pc:sldMkLst>
        <pc:picChg chg="mod">
          <ac:chgData name="Mark Mintz" userId="9214746d8cb2ed14" providerId="LiveId" clId="{B84E9A15-C30E-43A1-B625-2FCB496C0574}" dt="2018-04-16T23:23:22.050" v="20" actId="962"/>
          <ac:picMkLst>
            <pc:docMk/>
            <pc:sldMk cId="842743787" sldId="264"/>
            <ac:picMk id="7" creationId="{B95A6265-8E16-4340-B0D6-58B50FB0E49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r>
              <a:rPr lang="en-US" dirty="0"/>
              <a:t>Openstax.org</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E5310F03-FC83-4E11-8558-AE8A84515371}" type="datetimeFigureOut">
              <a:rPr lang="en-US"/>
              <a:pPr>
                <a:defRPr/>
              </a:pPr>
              <a:t>4/16/2018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5E2D4EAB-08FF-4A94-84C5-535EB0AB39EB}" type="slidenum">
              <a:rPr lang="en-US"/>
              <a:pPr>
                <a:defRPr/>
              </a:pPr>
              <a:t>‹#›</a:t>
            </a:fld>
            <a:endParaRPr lang="en-US"/>
          </a:p>
        </p:txBody>
      </p:sp>
    </p:spTree>
    <p:extLst>
      <p:ext uri="{BB962C8B-B14F-4D97-AF65-F5344CB8AC3E}">
        <p14:creationId xmlns:p14="http://schemas.microsoft.com/office/powerpoint/2010/main" val="4149615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r>
              <a:rPr lang="en-US" dirty="0"/>
              <a:t>Openstax.org</a:t>
            </a:r>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43BFA0D5-489E-4F6E-8EE4-A7C35AAB5028}" type="datetimeFigureOut">
              <a:rPr lang="en-US" smtClean="0"/>
              <a:t>4/16/2018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0CCFCF-EE82-42FD-84B2-8BFC178C5F3A}" type="slidenum">
              <a:rPr lang="en-US" smtClean="0"/>
              <a:t>‹#›</a:t>
            </a:fld>
            <a:endParaRPr lang="en-US"/>
          </a:p>
        </p:txBody>
      </p:sp>
    </p:spTree>
    <p:extLst>
      <p:ext uri="{BB962C8B-B14F-4D97-AF65-F5344CB8AC3E}">
        <p14:creationId xmlns:p14="http://schemas.microsoft.com/office/powerpoint/2010/main" val="207038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9">
            <a:extLst>
              <a:ext uri="{FF2B5EF4-FFF2-40B4-BE49-F238E27FC236}">
                <a16:creationId xmlns:a16="http://schemas.microsoft.com/office/drawing/2014/main" id="{BF51CF02-DCA1-4935-9F62-E8470E52138D}"/>
              </a:ext>
            </a:extLst>
          </p:cNvPr>
          <p:cNvSpPr>
            <a:spLocks noGrp="1"/>
          </p:cNvSpPr>
          <p:nvPr>
            <p:ph type="title"/>
          </p:nvPr>
        </p:nvSpPr>
        <p:spPr>
          <a:xfrm>
            <a:off x="457199" y="172730"/>
            <a:ext cx="6501865" cy="548145"/>
          </a:xfrm>
          <a:prstGeom prst="rect">
            <a:avLst/>
          </a:prstGeom>
        </p:spPr>
        <p:txBody>
          <a:bodyPr/>
          <a:lstStyle/>
          <a:p>
            <a:r>
              <a:rPr lang="en-US"/>
              <a:t>Click to edit Master title style</a:t>
            </a:r>
          </a:p>
        </p:txBody>
      </p:sp>
      <p:sp>
        <p:nvSpPr>
          <p:cNvPr id="8" name="Text Placeholder 10">
            <a:extLst>
              <a:ext uri="{FF2B5EF4-FFF2-40B4-BE49-F238E27FC236}">
                <a16:creationId xmlns:a16="http://schemas.microsoft.com/office/drawing/2014/main" id="{82A17044-2402-4F3F-ADD2-943047B090D7}"/>
              </a:ext>
            </a:extLst>
          </p:cNvPr>
          <p:cNvSpPr>
            <a:spLocks noGrp="1"/>
          </p:cNvSpPr>
          <p:nvPr>
            <p:ph type="body" sz="quarter" idx="14"/>
          </p:nvPr>
        </p:nvSpPr>
        <p:spPr>
          <a:xfrm>
            <a:off x="4606925" y="1107618"/>
            <a:ext cx="3913188" cy="4607382"/>
          </a:xfrm>
          <a:prstGeom prst="rect">
            <a:avLst/>
          </a:prstGeo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2">
            <a:extLst>
              <a:ext uri="{FF2B5EF4-FFF2-40B4-BE49-F238E27FC236}">
                <a16:creationId xmlns:a16="http://schemas.microsoft.com/office/drawing/2014/main" id="{87337C0F-874E-4781-BE93-F9C9802153E6}"/>
              </a:ext>
            </a:extLst>
          </p:cNvPr>
          <p:cNvSpPr>
            <a:spLocks noGrp="1"/>
          </p:cNvSpPr>
          <p:nvPr>
            <p:ph type="dt" sz="half" idx="15"/>
          </p:nvPr>
        </p:nvSpPr>
        <p:spPr>
          <a:xfrm>
            <a:off x="457200" y="6172200"/>
            <a:ext cx="3429000" cy="304800"/>
          </a:xfrm>
          <a:prstGeom prst="rect">
            <a:avLst/>
          </a:prstGeom>
        </p:spPr>
        <p:txBody>
          <a:bodyPr/>
          <a:lstStyle/>
          <a:p>
            <a:pPr>
              <a:defRPr/>
            </a:pPr>
            <a:fld id="{16868E2D-99D6-4912-96E1-F5687192FDB1}" type="datetime4">
              <a:rPr lang="en-US" smtClean="0"/>
              <a:t>April 16, 2018</a:t>
            </a:fld>
            <a:endParaRPr lang="en-US" dirty="0"/>
          </a:p>
        </p:txBody>
      </p:sp>
      <p:sp>
        <p:nvSpPr>
          <p:cNvPr id="13" name="Footer Placeholder 3">
            <a:extLst>
              <a:ext uri="{FF2B5EF4-FFF2-40B4-BE49-F238E27FC236}">
                <a16:creationId xmlns:a16="http://schemas.microsoft.com/office/drawing/2014/main" id="{DA17B5D4-CA49-470A-930C-4B51DDA8A9F9}"/>
              </a:ext>
            </a:extLst>
          </p:cNvPr>
          <p:cNvSpPr>
            <a:spLocks noGrp="1"/>
          </p:cNvSpPr>
          <p:nvPr>
            <p:ph type="ftr" sz="quarter" idx="16"/>
          </p:nvPr>
        </p:nvSpPr>
        <p:spPr>
          <a:xfrm>
            <a:off x="457201" y="6477000"/>
            <a:ext cx="7743524" cy="284163"/>
          </a:xfrm>
          <a:prstGeom prst="rect">
            <a:avLst/>
          </a:prstGeom>
        </p:spPr>
        <p:txBody>
          <a:bodyPr/>
          <a:lstStyle/>
          <a:p>
            <a:pPr>
              <a:defRPr/>
            </a:pPr>
            <a:r>
              <a:rPr lang="en-US" dirty="0"/>
              <a:t>This OpenStax ancillary resource is © Rice University under a CC-BY 4.0 </a:t>
            </a:r>
            <a:r>
              <a:rPr lang="en-US" dirty="0" err="1"/>
              <a:t>Interntional</a:t>
            </a:r>
            <a:r>
              <a:rPr lang="en-US" dirty="0"/>
              <a:t> license; it may be reproduced or modified but must be attributed to OpenStax, Rice University and any changes must be noted. Any images credited to other sources are similarly available for reproduction, but must be attributed to their sources. </a:t>
            </a:r>
          </a:p>
        </p:txBody>
      </p:sp>
      <p:sp>
        <p:nvSpPr>
          <p:cNvPr id="14" name="Content Placeholder 4">
            <a:extLst>
              <a:ext uri="{FF2B5EF4-FFF2-40B4-BE49-F238E27FC236}">
                <a16:creationId xmlns:a16="http://schemas.microsoft.com/office/drawing/2014/main" id="{66C69943-1A05-49D5-9FD4-B995C3712ED0}"/>
              </a:ext>
            </a:extLst>
          </p:cNvPr>
          <p:cNvSpPr>
            <a:spLocks noGrp="1"/>
          </p:cNvSpPr>
          <p:nvPr>
            <p:ph sz="quarter" idx="17"/>
          </p:nvPr>
        </p:nvSpPr>
        <p:spPr>
          <a:xfrm>
            <a:off x="457199" y="1108074"/>
            <a:ext cx="3913187" cy="460692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66F6D9E-77DC-4EBA-B129-8DBD311A064D}"/>
              </a:ext>
            </a:extLst>
          </p:cNvPr>
          <p:cNvSpPr>
            <a:spLocks noGrp="1"/>
          </p:cNvSpPr>
          <p:nvPr>
            <p:ph type="title"/>
          </p:nvPr>
        </p:nvSpPr>
        <p:spPr>
          <a:xfrm>
            <a:off x="457200" y="241326"/>
            <a:ext cx="8062912" cy="659535"/>
          </a:xfrm>
          <a:prstGeom prst="rect">
            <a:avLst/>
          </a:prstGeom>
        </p:spPr>
        <p:txBody>
          <a:body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86B8393D-A323-4D3C-971D-1E8E86D19010}"/>
              </a:ext>
            </a:extLst>
          </p:cNvPr>
          <p:cNvSpPr>
            <a:spLocks noGrp="1"/>
          </p:cNvSpPr>
          <p:nvPr>
            <p:ph type="body" sz="quarter" idx="14"/>
          </p:nvPr>
        </p:nvSpPr>
        <p:spPr>
          <a:xfrm>
            <a:off x="457200" y="4843982"/>
            <a:ext cx="8062912" cy="1166382"/>
          </a:xfrm>
          <a:prstGeom prst="rect">
            <a:avLst/>
          </a:prstGeo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
            <a:extLst>
              <a:ext uri="{FF2B5EF4-FFF2-40B4-BE49-F238E27FC236}">
                <a16:creationId xmlns:a16="http://schemas.microsoft.com/office/drawing/2014/main" id="{7304BD76-685F-4008-B467-7A22256588C6}"/>
              </a:ext>
            </a:extLst>
          </p:cNvPr>
          <p:cNvSpPr>
            <a:spLocks noGrp="1"/>
          </p:cNvSpPr>
          <p:nvPr>
            <p:ph type="dt" sz="half" idx="15"/>
          </p:nvPr>
        </p:nvSpPr>
        <p:spPr>
          <a:xfrm>
            <a:off x="457200" y="6172200"/>
            <a:ext cx="3429000" cy="304800"/>
          </a:xfrm>
          <a:prstGeom prst="rect">
            <a:avLst/>
          </a:prstGeom>
        </p:spPr>
        <p:txBody>
          <a:bodyPr/>
          <a:lstStyle/>
          <a:p>
            <a:pPr>
              <a:defRPr/>
            </a:pPr>
            <a:fld id="{9E9B29BD-0683-4E6A-A429-544CAFC69C41}" type="datetime4">
              <a:rPr lang="en-US" smtClean="0"/>
              <a:t>April 16, 2018</a:t>
            </a:fld>
            <a:endParaRPr lang="en-US" dirty="0"/>
          </a:p>
        </p:txBody>
      </p:sp>
      <p:sp>
        <p:nvSpPr>
          <p:cNvPr id="13" name="Footer Placeholder 2">
            <a:extLst>
              <a:ext uri="{FF2B5EF4-FFF2-40B4-BE49-F238E27FC236}">
                <a16:creationId xmlns:a16="http://schemas.microsoft.com/office/drawing/2014/main" id="{0DA0D4B7-3B7E-4A50-8180-8025B5229FE4}"/>
              </a:ext>
            </a:extLst>
          </p:cNvPr>
          <p:cNvSpPr>
            <a:spLocks noGrp="1"/>
          </p:cNvSpPr>
          <p:nvPr>
            <p:ph type="ftr" sz="quarter" idx="16"/>
          </p:nvPr>
        </p:nvSpPr>
        <p:spPr>
          <a:xfrm>
            <a:off x="457199" y="6492875"/>
            <a:ext cx="7739449" cy="284163"/>
          </a:xfrm>
          <a:prstGeom prst="rect">
            <a:avLst/>
          </a:prstGeom>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
        <p:nvSpPr>
          <p:cNvPr id="14" name="Content Placeholder 4">
            <a:extLst>
              <a:ext uri="{FF2B5EF4-FFF2-40B4-BE49-F238E27FC236}">
                <a16:creationId xmlns:a16="http://schemas.microsoft.com/office/drawing/2014/main" id="{E7114D66-4567-4100-94EE-3E96FE0AA65F}"/>
              </a:ext>
            </a:extLst>
          </p:cNvPr>
          <p:cNvSpPr>
            <a:spLocks noGrp="1"/>
          </p:cNvSpPr>
          <p:nvPr>
            <p:ph sz="quarter" idx="17" hasCustomPrompt="1"/>
          </p:nvPr>
        </p:nvSpPr>
        <p:spPr>
          <a:xfrm>
            <a:off x="457200" y="1001713"/>
            <a:ext cx="8062913" cy="3621087"/>
          </a:xfrm>
          <a:prstGeom prst="rect">
            <a:avLst/>
          </a:prstGeom>
        </p:spPr>
        <p:txBody>
          <a:bodyPr/>
          <a:lstStyle>
            <a:lvl1pPr>
              <a:defRPr/>
            </a:lvl1pPr>
          </a:lstStyle>
          <a:p>
            <a:pPr lvl="0"/>
            <a:r>
              <a:rPr lang="en-US" dirty="0"/>
              <a:t>Edit Master text styles		</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2 images with tex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31AA917-36BF-4572-A960-8D94CA82B6B6}"/>
              </a:ext>
            </a:extLst>
          </p:cNvPr>
          <p:cNvSpPr>
            <a:spLocks noGrp="1"/>
          </p:cNvSpPr>
          <p:nvPr>
            <p:ph type="title"/>
          </p:nvPr>
        </p:nvSpPr>
        <p:spPr>
          <a:xfrm>
            <a:off x="457200" y="241326"/>
            <a:ext cx="8062912" cy="659535"/>
          </a:xfrm>
          <a:prstGeom prst="rect">
            <a:avLst/>
          </a:prstGeom>
        </p:spPr>
        <p:txBody>
          <a:bodyPr/>
          <a:lstStyle/>
          <a:p>
            <a:r>
              <a:rPr lang="en-US"/>
              <a:t>Click to edit Master title style</a:t>
            </a:r>
            <a:endParaRPr lang="en-US" dirty="0"/>
          </a:p>
        </p:txBody>
      </p:sp>
      <p:sp>
        <p:nvSpPr>
          <p:cNvPr id="12" name="Text Placeholder 10">
            <a:extLst>
              <a:ext uri="{FF2B5EF4-FFF2-40B4-BE49-F238E27FC236}">
                <a16:creationId xmlns:a16="http://schemas.microsoft.com/office/drawing/2014/main" id="{3D8E5504-7B64-4DF0-826E-9E00E75D788B}"/>
              </a:ext>
            </a:extLst>
          </p:cNvPr>
          <p:cNvSpPr>
            <a:spLocks noGrp="1"/>
          </p:cNvSpPr>
          <p:nvPr>
            <p:ph type="body" sz="quarter" idx="14"/>
          </p:nvPr>
        </p:nvSpPr>
        <p:spPr>
          <a:xfrm>
            <a:off x="457200" y="4843982"/>
            <a:ext cx="8062912" cy="1166382"/>
          </a:xfrm>
          <a:prstGeom prst="rect">
            <a:avLst/>
          </a:prstGeo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3">
            <a:extLst>
              <a:ext uri="{FF2B5EF4-FFF2-40B4-BE49-F238E27FC236}">
                <a16:creationId xmlns:a16="http://schemas.microsoft.com/office/drawing/2014/main" id="{47AFFB8F-BB97-492E-B89F-557E6E928CC3}"/>
              </a:ext>
            </a:extLst>
          </p:cNvPr>
          <p:cNvSpPr>
            <a:spLocks noGrp="1"/>
          </p:cNvSpPr>
          <p:nvPr>
            <p:ph type="dt" sz="half" idx="15"/>
          </p:nvPr>
        </p:nvSpPr>
        <p:spPr>
          <a:xfrm>
            <a:off x="457200" y="6172200"/>
            <a:ext cx="3429000" cy="304800"/>
          </a:xfrm>
          <a:prstGeom prst="rect">
            <a:avLst/>
          </a:prstGeom>
        </p:spPr>
        <p:txBody>
          <a:bodyPr/>
          <a:lstStyle>
            <a:lvl1pPr>
              <a:defRPr/>
            </a:lvl1pPr>
          </a:lstStyle>
          <a:p>
            <a:pPr>
              <a:defRPr/>
            </a:pPr>
            <a:fld id="{5132AE36-52DF-4448-8974-B8C578393E47}" type="datetime4">
              <a:rPr lang="en-US" smtClean="0"/>
              <a:t>April 16, 2018</a:t>
            </a:fld>
            <a:endParaRPr lang="en-US"/>
          </a:p>
        </p:txBody>
      </p:sp>
      <p:sp>
        <p:nvSpPr>
          <p:cNvPr id="14" name="Slide Number Placeholder 5">
            <a:extLst>
              <a:ext uri="{FF2B5EF4-FFF2-40B4-BE49-F238E27FC236}">
                <a16:creationId xmlns:a16="http://schemas.microsoft.com/office/drawing/2014/main" id="{A006A296-E61C-46B8-A962-A14FFD2FA9DE}"/>
              </a:ext>
            </a:extLst>
          </p:cNvPr>
          <p:cNvSpPr>
            <a:spLocks noGrp="1"/>
          </p:cNvSpPr>
          <p:nvPr>
            <p:ph type="sldNum" sz="quarter" idx="17"/>
          </p:nvPr>
        </p:nvSpPr>
        <p:spPr>
          <a:xfrm rot="16200000">
            <a:off x="8044657" y="683419"/>
            <a:ext cx="1316037" cy="365125"/>
          </a:xfrm>
          <a:prstGeom prst="rect">
            <a:avLst/>
          </a:prstGeom>
        </p:spPr>
        <p:txBody>
          <a:bodyPr/>
          <a:lstStyle>
            <a:lvl1pPr>
              <a:defRPr/>
            </a:lvl1pPr>
          </a:lstStyle>
          <a:p>
            <a:pPr>
              <a:defRPr/>
            </a:pPr>
            <a:fld id="{2C3785B0-FE98-4A5B-9A50-1292CD97EBC4}" type="slidenum">
              <a:rPr lang="en-US"/>
              <a:pPr>
                <a:defRPr/>
              </a:pPr>
              <a:t>‹#›</a:t>
            </a:fld>
            <a:endParaRPr lang="en-US"/>
          </a:p>
        </p:txBody>
      </p:sp>
      <p:sp>
        <p:nvSpPr>
          <p:cNvPr id="15" name="Footer Placeholder 4">
            <a:extLst>
              <a:ext uri="{FF2B5EF4-FFF2-40B4-BE49-F238E27FC236}">
                <a16:creationId xmlns:a16="http://schemas.microsoft.com/office/drawing/2014/main" id="{EE752232-2CFF-438B-AF36-69C81909EF77}"/>
              </a:ext>
            </a:extLst>
          </p:cNvPr>
          <p:cNvSpPr>
            <a:spLocks noGrp="1"/>
          </p:cNvSpPr>
          <p:nvPr>
            <p:ph type="ftr" sz="quarter" idx="16"/>
          </p:nvPr>
        </p:nvSpPr>
        <p:spPr>
          <a:xfrm>
            <a:off x="457199" y="6492875"/>
            <a:ext cx="7739449" cy="284163"/>
          </a:xfrm>
          <a:prstGeom prst="rect">
            <a:avLst/>
          </a:prstGeom>
        </p:spPr>
        <p:txBody>
          <a:bodyPr/>
          <a:lstStyle>
            <a:lvl1pPr>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sp>
        <p:nvSpPr>
          <p:cNvPr id="16" name="Content Placeholder 3">
            <a:extLst>
              <a:ext uri="{FF2B5EF4-FFF2-40B4-BE49-F238E27FC236}">
                <a16:creationId xmlns:a16="http://schemas.microsoft.com/office/drawing/2014/main" id="{3B45039F-C9D3-485B-B0A7-FAA54BF6D5A3}"/>
              </a:ext>
            </a:extLst>
          </p:cNvPr>
          <p:cNvSpPr>
            <a:spLocks noGrp="1"/>
          </p:cNvSpPr>
          <p:nvPr>
            <p:ph sz="quarter" idx="18"/>
          </p:nvPr>
        </p:nvSpPr>
        <p:spPr>
          <a:xfrm>
            <a:off x="457200" y="1049338"/>
            <a:ext cx="4114800" cy="352266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1">
            <a:extLst>
              <a:ext uri="{FF2B5EF4-FFF2-40B4-BE49-F238E27FC236}">
                <a16:creationId xmlns:a16="http://schemas.microsoft.com/office/drawing/2014/main" id="{F6980BCC-5DE6-4949-AFC5-BDFC4EB6A42A}"/>
              </a:ext>
            </a:extLst>
          </p:cNvPr>
          <p:cNvSpPr>
            <a:spLocks noGrp="1"/>
          </p:cNvSpPr>
          <p:nvPr>
            <p:ph sz="quarter" idx="19"/>
          </p:nvPr>
        </p:nvSpPr>
        <p:spPr>
          <a:xfrm>
            <a:off x="4572000" y="1049338"/>
            <a:ext cx="3948113" cy="352266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6988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9" name="Title 1"/>
          <p:cNvSpPr>
            <a:spLocks noGrp="1"/>
          </p:cNvSpPr>
          <p:nvPr>
            <p:ph type="title"/>
          </p:nvPr>
        </p:nvSpPr>
        <p:spPr>
          <a:xfrm>
            <a:off x="457200" y="241326"/>
            <a:ext cx="8062912" cy="659535"/>
          </a:xfrm>
          <a:prstGeom prst="rect">
            <a:avLst/>
          </a:prstGeo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457200" y="1600200"/>
            <a:ext cx="3008313" cy="4480560"/>
          </a:xfrm>
          <a:prstGeom prst="rect">
            <a:avLst/>
          </a:prstGeo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3575050" y="1600200"/>
            <a:ext cx="5111750" cy="4480560"/>
          </a:xfrm>
          <a:prstGeom prst="rect">
            <a:avLst/>
          </a:prstGeo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457200" y="6172200"/>
            <a:ext cx="3429000" cy="304800"/>
          </a:xfrm>
          <a:prstGeom prst="rect">
            <a:avLst/>
          </a:prstGeom>
        </p:spPr>
        <p:txBody>
          <a:bodyPr/>
          <a:lstStyle>
            <a:lvl1pPr>
              <a:defRPr/>
            </a:lvl1pPr>
          </a:lstStyle>
          <a:p>
            <a:pPr>
              <a:defRPr/>
            </a:pPr>
            <a:fld id="{4935B992-D2B0-4369-BA32-FFEE2EE77B41}" type="datetime4">
              <a:rPr lang="en-US" smtClean="0"/>
              <a:t>April 16, 2018</a:t>
            </a:fld>
            <a:endParaRPr lang="en-US"/>
          </a:p>
        </p:txBody>
      </p:sp>
      <p:sp>
        <p:nvSpPr>
          <p:cNvPr id="7" name="Slide Number Placeholder 6"/>
          <p:cNvSpPr>
            <a:spLocks noGrp="1"/>
          </p:cNvSpPr>
          <p:nvPr>
            <p:ph type="sldNum" sz="quarter" idx="12"/>
          </p:nvPr>
        </p:nvSpPr>
        <p:spPr>
          <a:xfrm rot="16200000">
            <a:off x="8044657" y="683419"/>
            <a:ext cx="1316037" cy="365125"/>
          </a:xfrm>
          <a:prstGeom prst="rect">
            <a:avLst/>
          </a:prstGeom>
        </p:spPr>
        <p:txBody>
          <a:bodyPr/>
          <a:lstStyle>
            <a:lvl1pPr>
              <a:defRPr/>
            </a:lvl1pPr>
          </a:lstStyle>
          <a:p>
            <a:pPr>
              <a:defRPr/>
            </a:pPr>
            <a:fld id="{6158F162-EC8D-4B5B-975F-B8B0EEBB18C6}" type="slidenum">
              <a:rPr lang="en-US"/>
              <a:pPr>
                <a:defRPr/>
              </a:pPr>
              <a:t>‹#›</a:t>
            </a:fld>
            <a:endParaRPr lang="en-US"/>
          </a:p>
        </p:txBody>
      </p:sp>
      <p:sp>
        <p:nvSpPr>
          <p:cNvPr id="6" name="Footer Placeholder 5"/>
          <p:cNvSpPr>
            <a:spLocks noGrp="1"/>
          </p:cNvSpPr>
          <p:nvPr>
            <p:ph type="ftr" sz="quarter" idx="11"/>
          </p:nvPr>
        </p:nvSpPr>
        <p:spPr>
          <a:xfrm>
            <a:off x="457199" y="6492875"/>
            <a:ext cx="7739449" cy="284163"/>
          </a:xfrm>
          <a:prstGeom prst="rect">
            <a:avLst/>
          </a:prstGeom>
        </p:spPr>
        <p:txBody>
          <a:bodyPr/>
          <a:lstStyle>
            <a:lvl1pPr>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DB7AE221-F408-4F12-918E-BB0BB235A7D5}"/>
              </a:ext>
            </a:extLst>
          </p:cNvPr>
          <p:cNvSpPr>
            <a:spLocks noGrp="1"/>
          </p:cNvSpPr>
          <p:nvPr>
            <p:ph type="title" hasCustomPrompt="1"/>
          </p:nvPr>
        </p:nvSpPr>
        <p:spPr>
          <a:xfrm>
            <a:off x="96253" y="895148"/>
            <a:ext cx="8932243" cy="628851"/>
          </a:xfrm>
          <a:prstGeom prst="rect">
            <a:avLst/>
          </a:prstGeom>
        </p:spPr>
        <p:txBody>
          <a:bodyPr/>
          <a:lstStyle>
            <a:lvl1pPr algn="ctr">
              <a:defRPr lang="en-US" sz="3500" kern="1200" cap="all" spc="-60" baseline="0" smtClean="0">
                <a:solidFill>
                  <a:srgbClr val="6CB255"/>
                </a:solidFill>
                <a:latin typeface="+mj-lt"/>
                <a:ea typeface="+mj-ea"/>
                <a:cs typeface="+mj-cs"/>
              </a:defRPr>
            </a:lvl1pPr>
          </a:lstStyle>
          <a:p>
            <a:r>
              <a:rPr lang="en-US" dirty="0"/>
              <a:t>Course Name</a:t>
            </a:r>
          </a:p>
        </p:txBody>
      </p:sp>
      <p:sp>
        <p:nvSpPr>
          <p:cNvPr id="16" name="Text Placeholder 15">
            <a:extLst>
              <a:ext uri="{FF2B5EF4-FFF2-40B4-BE49-F238E27FC236}">
                <a16:creationId xmlns:a16="http://schemas.microsoft.com/office/drawing/2014/main" id="{D2299EAA-4987-485F-A04E-5DF73FA00A0B}"/>
              </a:ext>
            </a:extLst>
          </p:cNvPr>
          <p:cNvSpPr>
            <a:spLocks noGrp="1"/>
          </p:cNvSpPr>
          <p:nvPr>
            <p:ph type="body" sz="quarter" idx="13" hasCustomPrompt="1"/>
          </p:nvPr>
        </p:nvSpPr>
        <p:spPr>
          <a:xfrm>
            <a:off x="1305727" y="1562894"/>
            <a:ext cx="6513294" cy="848257"/>
          </a:xfrm>
          <a:prstGeom prst="rect">
            <a:avLst/>
          </a:prstGeom>
        </p:spPr>
        <p:txBody>
          <a:bodyPr/>
          <a:lstStyle>
            <a:lvl1pPr algn="ctr">
              <a:defRPr lang="en-US" sz="2000" b="1" kern="1200" cap="none" spc="-60" baseline="0" dirty="0" smtClean="0">
                <a:solidFill>
                  <a:srgbClr val="212F62"/>
                </a:solidFill>
                <a:latin typeface="+mn-lt"/>
                <a:ea typeface="+mj-ea"/>
                <a:cs typeface="+mj-cs"/>
              </a:defRPr>
            </a:lvl1pPr>
            <a:lvl2pPr marL="274637" indent="0" algn="ctr">
              <a:buNone/>
              <a:defRPr lang="en-US" sz="1600" kern="1200" cap="none" spc="-60" baseline="0" dirty="0" smtClean="0">
                <a:solidFill>
                  <a:schemeClr val="tx1"/>
                </a:solidFill>
                <a:latin typeface="+mn-lt"/>
                <a:ea typeface="+mj-ea"/>
                <a:cs typeface="+mj-cs"/>
              </a:defRPr>
            </a:lvl2pPr>
          </a:lstStyle>
          <a:p>
            <a:pPr lvl="0"/>
            <a:r>
              <a:rPr lang="en-US" dirty="0"/>
              <a:t>Chapter # Chapter Title</a:t>
            </a:r>
          </a:p>
          <a:p>
            <a:pPr lvl="1"/>
            <a:r>
              <a:rPr lang="en-US" dirty="0" err="1"/>
              <a:t>Powerpoint</a:t>
            </a:r>
            <a:r>
              <a:rPr lang="en-US" dirty="0"/>
              <a:t> Image Sideshow</a:t>
            </a:r>
          </a:p>
        </p:txBody>
      </p:sp>
      <p:sp>
        <p:nvSpPr>
          <p:cNvPr id="7" name="Picture Placeholder 6">
            <a:extLst>
              <a:ext uri="{FF2B5EF4-FFF2-40B4-BE49-F238E27FC236}">
                <a16:creationId xmlns:a16="http://schemas.microsoft.com/office/drawing/2014/main" id="{3182082E-21B3-4DB0-8159-3FE2451E5647}"/>
              </a:ext>
            </a:extLst>
          </p:cNvPr>
          <p:cNvSpPr>
            <a:spLocks noGrp="1"/>
          </p:cNvSpPr>
          <p:nvPr>
            <p:ph type="pic" sz="quarter" idx="12" hasCustomPrompt="1"/>
          </p:nvPr>
        </p:nvSpPr>
        <p:spPr>
          <a:xfrm>
            <a:off x="3566659" y="2450046"/>
            <a:ext cx="2010682" cy="3618965"/>
          </a:xfrm>
          <a:prstGeom prst="rect">
            <a:avLst/>
          </a:prstGeom>
          <a:effectLst>
            <a:reflection blurRad="6350" stA="52000" endA="300" endPos="35000" dir="5400000" sy="-100000" algn="bl" rotWithShape="0"/>
          </a:effectLst>
        </p:spPr>
        <p:txBody>
          <a:bodyPr/>
          <a:lstStyle>
            <a:lvl1pPr>
              <a:defRPr/>
            </a:lvl1pPr>
          </a:lstStyle>
          <a:p>
            <a:r>
              <a:rPr lang="en-US" dirty="0" err="1"/>
              <a:t>Openstax</a:t>
            </a:r>
            <a:r>
              <a:rPr lang="en-US" dirty="0"/>
              <a:t> textbook image</a:t>
            </a:r>
          </a:p>
        </p:txBody>
      </p:sp>
      <p:sp>
        <p:nvSpPr>
          <p:cNvPr id="4" name="Date Placeholder 3"/>
          <p:cNvSpPr>
            <a:spLocks noGrp="1"/>
          </p:cNvSpPr>
          <p:nvPr>
            <p:ph type="dt" sz="half" idx="10"/>
          </p:nvPr>
        </p:nvSpPr>
        <p:spPr>
          <a:xfrm>
            <a:off x="457200" y="6172200"/>
            <a:ext cx="3429000" cy="304800"/>
          </a:xfrm>
          <a:prstGeom prst="rect">
            <a:avLst/>
          </a:prstGeom>
        </p:spPr>
        <p:txBody>
          <a:bodyPr/>
          <a:lstStyle>
            <a:lvl1pPr>
              <a:defRPr/>
            </a:lvl1pPr>
          </a:lstStyle>
          <a:p>
            <a:pPr>
              <a:defRPr/>
            </a:pPr>
            <a:fld id="{0E1F1AF6-519A-433B-8F39-F7FE0F12D535}" type="datetime4">
              <a:rPr lang="en-US" smtClean="0"/>
              <a:t>April 16, 2018</a:t>
            </a:fld>
            <a:endParaRPr lang="en-US" dirty="0"/>
          </a:p>
        </p:txBody>
      </p:sp>
      <p:sp>
        <p:nvSpPr>
          <p:cNvPr id="5" name="Footer Placeholder 4"/>
          <p:cNvSpPr>
            <a:spLocks noGrp="1"/>
          </p:cNvSpPr>
          <p:nvPr>
            <p:ph type="ftr" sz="quarter" idx="11"/>
          </p:nvPr>
        </p:nvSpPr>
        <p:spPr>
          <a:xfrm>
            <a:off x="457199" y="6492875"/>
            <a:ext cx="7739449" cy="284163"/>
          </a:xfrm>
          <a:prstGeom prst="rect">
            <a:avLst/>
          </a:prstGeom>
        </p:spPr>
        <p:txBody>
          <a:bodyPr/>
          <a:lstStyle>
            <a:lvl1pPr>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418CDD89-187D-4A83-A01E-B71B5BB0374B}"/>
              </a:ext>
            </a:extLst>
          </p:cNvPr>
          <p:cNvSpPr>
            <a:spLocks noGrp="1"/>
          </p:cNvSpPr>
          <p:nvPr>
            <p:ph type="title"/>
          </p:nvPr>
        </p:nvSpPr>
        <p:spPr>
          <a:xfrm>
            <a:off x="457200" y="152400"/>
            <a:ext cx="57912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4" name="Text Placeholder 2">
            <a:extLst>
              <a:ext uri="{FF2B5EF4-FFF2-40B4-BE49-F238E27FC236}">
                <a16:creationId xmlns:a16="http://schemas.microsoft.com/office/drawing/2014/main" id="{81987DDA-D431-4111-879B-9AED36E15117}"/>
              </a:ext>
            </a:extLst>
          </p:cNvPr>
          <p:cNvSpPr>
            <a:spLocks noGrp="1"/>
          </p:cNvSpPr>
          <p:nvPr>
            <p:ph type="body" idx="1"/>
          </p:nvPr>
        </p:nvSpPr>
        <p:spPr bwMode="auto">
          <a:xfrm>
            <a:off x="457200" y="1752600"/>
            <a:ext cx="7620000" cy="4373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3">
            <a:extLst>
              <a:ext uri="{FF2B5EF4-FFF2-40B4-BE49-F238E27FC236}">
                <a16:creationId xmlns:a16="http://schemas.microsoft.com/office/drawing/2014/main" id="{5837EB73-DFE1-4201-A2DC-BFF7293EED6D}"/>
              </a:ext>
            </a:extLst>
          </p:cNvPr>
          <p:cNvSpPr>
            <a:spLocks noGrp="1"/>
          </p:cNvSpPr>
          <p:nvPr>
            <p:ph type="dt" sz="half" idx="2"/>
          </p:nvPr>
        </p:nvSpPr>
        <p:spPr>
          <a:xfrm>
            <a:off x="457200" y="6172200"/>
            <a:ext cx="3429000" cy="304800"/>
          </a:xfrm>
          <a:prstGeom prst="rect">
            <a:avLst/>
          </a:prstGeom>
        </p:spPr>
        <p:txBody>
          <a:bodyPr vert="horz" lIns="91440" tIns="45720" rIns="91440" bIns="0" rtlCol="0" anchor="b"/>
          <a:lstStyle>
            <a:lvl1pPr algn="l" fontAlgn="auto">
              <a:spcBef>
                <a:spcPts val="0"/>
              </a:spcBef>
              <a:spcAft>
                <a:spcPts val="0"/>
              </a:spcAft>
              <a:defRPr sz="1000" smtClean="0">
                <a:solidFill>
                  <a:schemeClr val="tx1"/>
                </a:solidFill>
                <a:latin typeface="+mn-lt"/>
              </a:defRPr>
            </a:lvl1pPr>
          </a:lstStyle>
          <a:p>
            <a:pPr>
              <a:defRPr/>
            </a:pPr>
            <a:fld id="{9E9B29BD-0683-4E6A-A429-544CAFC69C41}" type="datetime4">
              <a:rPr lang="en-US" smtClean="0"/>
              <a:t>April 16, 2018</a:t>
            </a:fld>
            <a:endParaRPr lang="en-US" dirty="0"/>
          </a:p>
        </p:txBody>
      </p:sp>
      <p:pic>
        <p:nvPicPr>
          <p:cNvPr id="16" name="OpenStaxLogo" descr="openstax college logo">
            <a:extLst>
              <a:ext uri="{FF2B5EF4-FFF2-40B4-BE49-F238E27FC236}">
                <a16:creationId xmlns:a16="http://schemas.microsoft.com/office/drawing/2014/main" id="{567BA664-87A5-4E14-A1B6-6B7115ED5B75}"/>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077199" y="227959"/>
            <a:ext cx="759321" cy="516101"/>
          </a:xfrm>
          <a:prstGeom prst="rect">
            <a:avLst/>
          </a:prstGeom>
        </p:spPr>
      </p:pic>
      <p:sp>
        <p:nvSpPr>
          <p:cNvPr id="17" name="Footer Placeholder 4">
            <a:extLst>
              <a:ext uri="{FF2B5EF4-FFF2-40B4-BE49-F238E27FC236}">
                <a16:creationId xmlns:a16="http://schemas.microsoft.com/office/drawing/2014/main" id="{8A3708B5-D048-4DD9-BE1E-291F6FDE5EB1}"/>
              </a:ext>
            </a:extLst>
          </p:cNvPr>
          <p:cNvSpPr>
            <a:spLocks noGrp="1"/>
          </p:cNvSpPr>
          <p:nvPr>
            <p:ph type="ftr" sz="quarter" idx="3"/>
          </p:nvPr>
        </p:nvSpPr>
        <p:spPr>
          <a:xfrm>
            <a:off x="457199" y="6492875"/>
            <a:ext cx="7739449" cy="284163"/>
          </a:xfrm>
          <a:prstGeom prst="rect">
            <a:avLst/>
          </a:prstGeom>
        </p:spPr>
        <p:txBody>
          <a:bodyPr vert="horz" lIns="91440" tIns="45720" rIns="91440" bIns="45720" rtlCol="0" anchor="t"/>
          <a:lstStyle>
            <a:lvl1pPr algn="l" fontAlgn="auto">
              <a:spcBef>
                <a:spcPts val="0"/>
              </a:spcBef>
              <a:spcAft>
                <a:spcPts val="0"/>
              </a:spcAft>
              <a:defRPr sz="800" dirty="0">
                <a:solidFill>
                  <a:schemeClr val="tx1"/>
                </a:solidFill>
                <a:latin typeface="+mn-lt"/>
              </a:defRPr>
            </a:lvl1pPr>
          </a:lstStyle>
          <a:p>
            <a:pPr>
              <a:defRPr/>
            </a:pPr>
            <a:r>
              <a:rPr lang="en-US" dirty="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p>
        </p:txBody>
      </p:sp>
    </p:spTree>
  </p:cSld>
  <p:clrMap bg1="lt1" tx1="dk1" bg2="lt2" tx2="dk2" accent1="accent1" accent2="accent2" accent3="accent3" accent4="accent4" accent5="accent5" accent6="accent6" hlink="hlink" folHlink="folHlink"/>
  <p:sldLayoutIdLst>
    <p:sldLayoutId id="2147483917" r:id="rId1"/>
    <p:sldLayoutId id="2147483918" r:id="rId2"/>
    <p:sldLayoutId id="2147483921" r:id="rId3"/>
    <p:sldLayoutId id="2147483919" r:id="rId4"/>
    <p:sldLayoutId id="2147483920" r:id="rId5"/>
  </p:sldLayoutIdLst>
  <p:hf sldNum="0" hdr="0" dt="0"/>
  <p:txStyles>
    <p:titleStyle>
      <a:lvl1pPr algn="l" rtl="0" eaLnBrk="1" fontAlgn="base" hangingPunct="1">
        <a:spcBef>
          <a:spcPct val="0"/>
        </a:spcBef>
        <a:spcAft>
          <a:spcPct val="0"/>
        </a:spcAft>
        <a:defRPr sz="2400" kern="1200" cap="all" spc="-60">
          <a:solidFill>
            <a:srgbClr val="6CB255"/>
          </a:solidFill>
          <a:latin typeface="+mj-lt"/>
          <a:ea typeface="+mj-ea"/>
          <a:cs typeface="+mj-cs"/>
        </a:defRPr>
      </a:lvl1pPr>
      <a:lvl2pPr algn="l" rtl="0" eaLnBrk="1" fontAlgn="base" hangingPunct="1">
        <a:spcBef>
          <a:spcPct val="0"/>
        </a:spcBef>
        <a:spcAft>
          <a:spcPct val="0"/>
        </a:spcAft>
        <a:defRPr sz="2400">
          <a:solidFill>
            <a:srgbClr val="6CB255"/>
          </a:solidFill>
          <a:latin typeface="Arial Black" pitchFamily="34" charset="0"/>
        </a:defRPr>
      </a:lvl2pPr>
      <a:lvl3pPr algn="l" rtl="0" eaLnBrk="1" fontAlgn="base" hangingPunct="1">
        <a:spcBef>
          <a:spcPct val="0"/>
        </a:spcBef>
        <a:spcAft>
          <a:spcPct val="0"/>
        </a:spcAft>
        <a:defRPr sz="2400">
          <a:solidFill>
            <a:srgbClr val="6CB255"/>
          </a:solidFill>
          <a:latin typeface="Arial Black" pitchFamily="34" charset="0"/>
        </a:defRPr>
      </a:lvl3pPr>
      <a:lvl4pPr algn="l" rtl="0" eaLnBrk="1" fontAlgn="base" hangingPunct="1">
        <a:spcBef>
          <a:spcPct val="0"/>
        </a:spcBef>
        <a:spcAft>
          <a:spcPct val="0"/>
        </a:spcAft>
        <a:defRPr sz="2400">
          <a:solidFill>
            <a:srgbClr val="6CB255"/>
          </a:solidFill>
          <a:latin typeface="Arial Black" pitchFamily="34" charset="0"/>
        </a:defRPr>
      </a:lvl4pPr>
      <a:lvl5pPr algn="l" rtl="0" eaLnBrk="1" fontAlgn="base" hangingPunct="1">
        <a:spcBef>
          <a:spcPct val="0"/>
        </a:spcBef>
        <a:spcAft>
          <a:spcPct val="0"/>
        </a:spcAft>
        <a:defRPr sz="2400">
          <a:solidFill>
            <a:srgbClr val="6CB255"/>
          </a:solidFill>
          <a:latin typeface="Arial Black" pitchFamily="34" charset="0"/>
        </a:defRPr>
      </a:lvl5pPr>
      <a:lvl6pPr marL="457200" algn="l" rtl="0" eaLnBrk="1" fontAlgn="base" hangingPunct="1">
        <a:spcBef>
          <a:spcPct val="0"/>
        </a:spcBef>
        <a:spcAft>
          <a:spcPct val="0"/>
        </a:spcAft>
        <a:defRPr sz="2400">
          <a:solidFill>
            <a:srgbClr val="6CB255"/>
          </a:solidFill>
          <a:latin typeface="Arial Black" pitchFamily="34" charset="0"/>
        </a:defRPr>
      </a:lvl6pPr>
      <a:lvl7pPr marL="914400" algn="l" rtl="0" eaLnBrk="1" fontAlgn="base" hangingPunct="1">
        <a:spcBef>
          <a:spcPct val="0"/>
        </a:spcBef>
        <a:spcAft>
          <a:spcPct val="0"/>
        </a:spcAft>
        <a:defRPr sz="2400">
          <a:solidFill>
            <a:srgbClr val="6CB255"/>
          </a:solidFill>
          <a:latin typeface="Arial Black" pitchFamily="34" charset="0"/>
        </a:defRPr>
      </a:lvl7pPr>
      <a:lvl8pPr marL="1371600" algn="l" rtl="0" eaLnBrk="1" fontAlgn="base" hangingPunct="1">
        <a:spcBef>
          <a:spcPct val="0"/>
        </a:spcBef>
        <a:spcAft>
          <a:spcPct val="0"/>
        </a:spcAft>
        <a:defRPr sz="2400">
          <a:solidFill>
            <a:srgbClr val="6CB255"/>
          </a:solidFill>
          <a:latin typeface="Arial Black" pitchFamily="34" charset="0"/>
        </a:defRPr>
      </a:lvl8pPr>
      <a:lvl9pPr marL="1828800" algn="l" rtl="0" eaLnBrk="1" fontAlgn="base" hangingPunct="1">
        <a:spcBef>
          <a:spcPct val="0"/>
        </a:spcBef>
        <a:spcAft>
          <a:spcPct val="0"/>
        </a:spcAft>
        <a:defRPr sz="2400">
          <a:solidFill>
            <a:srgbClr val="6CB255"/>
          </a:solidFill>
          <a:latin typeface="Arial Black" pitchFamily="34" charset="0"/>
        </a:defRPr>
      </a:lvl9pPr>
    </p:titleStyle>
    <p:bodyStyle>
      <a:lvl1pPr algn="l" rtl="0" eaLnBrk="1" fontAlgn="base" hangingPunct="1">
        <a:spcBef>
          <a:spcPct val="20000"/>
        </a:spcBef>
        <a:spcAft>
          <a:spcPts val="600"/>
        </a:spcAft>
        <a:buClr>
          <a:srgbClr val="6CB255"/>
        </a:buClr>
        <a:buFont typeface="Arial" charset="0"/>
        <a:defRPr sz="2000" kern="1200">
          <a:solidFill>
            <a:schemeClr val="tx1"/>
          </a:solidFill>
          <a:latin typeface="+mn-lt"/>
          <a:ea typeface="+mn-ea"/>
          <a:cs typeface="+mn-cs"/>
        </a:defRPr>
      </a:lvl1pPr>
      <a:lvl2pPr marL="457200" indent="-182563" algn="l" rtl="0" eaLnBrk="1" fontAlgn="base" hangingPunct="1">
        <a:spcBef>
          <a:spcPct val="20000"/>
        </a:spcBef>
        <a:spcAft>
          <a:spcPct val="0"/>
        </a:spcAft>
        <a:buClr>
          <a:srgbClr val="6CB255"/>
        </a:buClr>
        <a:buFont typeface="Arial" charset="0"/>
        <a:buChar char="•"/>
        <a:defRPr sz="2000" kern="1200">
          <a:solidFill>
            <a:srgbClr val="000000"/>
          </a:solidFill>
          <a:latin typeface="+mn-lt"/>
          <a:ea typeface="+mn-ea"/>
          <a:cs typeface="+mn-cs"/>
        </a:defRPr>
      </a:lvl2pPr>
      <a:lvl3pPr marL="1143000" indent="-228600" algn="l" rtl="0" eaLnBrk="1" fontAlgn="base" hangingPunct="1">
        <a:spcBef>
          <a:spcPct val="20000"/>
        </a:spcBef>
        <a:spcAft>
          <a:spcPct val="0"/>
        </a:spcAft>
        <a:buClr>
          <a:srgbClr val="6CB255"/>
        </a:buClr>
        <a:buFont typeface="Arial" charset="0"/>
        <a:buChar char="•"/>
        <a:defRPr kern="1200">
          <a:solidFill>
            <a:srgbClr val="000000"/>
          </a:solidFill>
          <a:latin typeface="+mn-lt"/>
          <a:ea typeface="+mn-ea"/>
          <a:cs typeface="+mn-cs"/>
        </a:defRPr>
      </a:lvl3pPr>
      <a:lvl4pPr marL="1600200" indent="-228600" algn="l" rtl="0" eaLnBrk="1" fontAlgn="base" hangingPunct="1">
        <a:spcBef>
          <a:spcPct val="20000"/>
        </a:spcBef>
        <a:spcAft>
          <a:spcPct val="0"/>
        </a:spcAft>
        <a:buClr>
          <a:srgbClr val="6CB255"/>
        </a:buClr>
        <a:buFont typeface="Arial" charset="0"/>
        <a:buChar char="•"/>
        <a:defRPr kern="1200">
          <a:solidFill>
            <a:srgbClr val="000000"/>
          </a:solidFill>
          <a:latin typeface="+mn-lt"/>
          <a:ea typeface="+mn-ea"/>
          <a:cs typeface="+mn-cs"/>
        </a:defRPr>
      </a:lvl4pPr>
      <a:lvl5pPr marL="2057400" indent="-228600" algn="l" rtl="0" eaLnBrk="1" fontAlgn="base" hangingPunct="1">
        <a:spcBef>
          <a:spcPct val="20000"/>
        </a:spcBef>
        <a:spcAft>
          <a:spcPct val="0"/>
        </a:spcAft>
        <a:buClr>
          <a:srgbClr val="6CB255"/>
        </a:buClr>
        <a:buFont typeface="Arial" charset="0"/>
        <a:buChar char="•"/>
        <a:defRPr kern="120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7CAA3EC-FE70-4839-A2CB-DAEB46B25EEC}"/>
              </a:ext>
            </a:extLst>
          </p:cNvPr>
          <p:cNvSpPr>
            <a:spLocks noGrp="1"/>
          </p:cNvSpPr>
          <p:nvPr>
            <p:ph type="title"/>
          </p:nvPr>
        </p:nvSpPr>
        <p:spPr/>
        <p:txBody>
          <a:bodyPr>
            <a:normAutofit/>
          </a:bodyPr>
          <a:lstStyle/>
          <a:p>
            <a:r>
              <a:rPr lang="en-US" dirty="0"/>
              <a:t>Principles of </a:t>
            </a:r>
            <a:r>
              <a:rPr lang="en-US" dirty="0" err="1"/>
              <a:t>microEconomics</a:t>
            </a:r>
            <a:endParaRPr lang="en-US" dirty="0"/>
          </a:p>
        </p:txBody>
      </p:sp>
      <p:sp>
        <p:nvSpPr>
          <p:cNvPr id="8" name="Text Placeholder 7">
            <a:extLst>
              <a:ext uri="{FF2B5EF4-FFF2-40B4-BE49-F238E27FC236}">
                <a16:creationId xmlns:a16="http://schemas.microsoft.com/office/drawing/2014/main" id="{E0352BBB-9B08-401D-B422-7195C73F06EC}"/>
              </a:ext>
            </a:extLst>
          </p:cNvPr>
          <p:cNvSpPr>
            <a:spLocks noGrp="1"/>
          </p:cNvSpPr>
          <p:nvPr>
            <p:ph type="body" sz="quarter" idx="13"/>
          </p:nvPr>
        </p:nvSpPr>
        <p:spPr/>
        <p:txBody>
          <a:bodyPr/>
          <a:lstStyle/>
          <a:p>
            <a:pPr lvl="0" fontAlgn="auto">
              <a:spcBef>
                <a:spcPts val="0"/>
              </a:spcBef>
              <a:spcAft>
                <a:spcPts val="0"/>
              </a:spcAft>
              <a:buClrTx/>
            </a:pPr>
            <a:r>
              <a:rPr lang="en-US" spc="0" dirty="0">
                <a:ea typeface="+mn-ea"/>
                <a:cs typeface="+mn-cs"/>
              </a:rPr>
              <a:t>Chapter 9 Monopoly</a:t>
            </a:r>
          </a:p>
          <a:p>
            <a:pPr lvl="0" fontAlgn="auto">
              <a:spcBef>
                <a:spcPts val="0"/>
              </a:spcBef>
              <a:spcAft>
                <a:spcPts val="0"/>
              </a:spcAft>
              <a:buClrTx/>
            </a:pPr>
            <a:r>
              <a:rPr lang="en-US" sz="1600" b="0" spc="0" dirty="0">
                <a:solidFill>
                  <a:prstClr val="black"/>
                </a:solidFill>
                <a:ea typeface="+mn-ea"/>
                <a:cs typeface="+mn-cs"/>
              </a:rPr>
              <a:t>PowerPoint Image Slideshow</a:t>
            </a:r>
            <a:endParaRPr lang="en-US" dirty="0"/>
          </a:p>
        </p:txBody>
      </p:sp>
      <p:sp>
        <p:nvSpPr>
          <p:cNvPr id="2" name="Footer Placeholder 1">
            <a:extLst>
              <a:ext uri="{FF2B5EF4-FFF2-40B4-BE49-F238E27FC236}">
                <a16:creationId xmlns:a16="http://schemas.microsoft.com/office/drawing/2014/main" id="{896F98F2-B7BF-4CF9-ADFE-9AEA9609EDDE}"/>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pic>
        <p:nvPicPr>
          <p:cNvPr id="9" name="Picture Placeholder 8" descr="textbook">
            <a:extLst>
              <a:ext uri="{FF2B5EF4-FFF2-40B4-BE49-F238E27FC236}">
                <a16:creationId xmlns:a16="http://schemas.microsoft.com/office/drawing/2014/main" id="{CE9AB873-3B6C-42DF-953C-FA3B3CCBF780}"/>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tretch>
            <a:fillRect/>
          </a:stretch>
        </p:blipFill>
        <p:spPr>
          <a:xfrm>
            <a:off x="3619500" y="2450046"/>
            <a:ext cx="1905000" cy="2466975"/>
          </a:xfrm>
          <a:prstGeom prst="rect">
            <a:avLst/>
          </a:prstGeom>
        </p:spPr>
      </p:pic>
    </p:spTree>
    <p:extLst>
      <p:ext uri="{BB962C8B-B14F-4D97-AF65-F5344CB8AC3E}">
        <p14:creationId xmlns:p14="http://schemas.microsoft.com/office/powerpoint/2010/main" val="1686281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730E8-8D35-429A-9A68-2DC68EF0A393}"/>
              </a:ext>
            </a:extLst>
          </p:cNvPr>
          <p:cNvSpPr>
            <a:spLocks noGrp="1"/>
          </p:cNvSpPr>
          <p:nvPr>
            <p:ph type="title"/>
          </p:nvPr>
        </p:nvSpPr>
        <p:spPr/>
        <p:txBody>
          <a:bodyPr/>
          <a:lstStyle/>
          <a:p>
            <a:r>
              <a:rPr lang="en-US" dirty="0"/>
              <a:t>Figure 9.1</a:t>
            </a:r>
          </a:p>
        </p:txBody>
      </p:sp>
      <p:sp>
        <p:nvSpPr>
          <p:cNvPr id="3" name="Text Placeholder 2">
            <a:extLst>
              <a:ext uri="{FF2B5EF4-FFF2-40B4-BE49-F238E27FC236}">
                <a16:creationId xmlns:a16="http://schemas.microsoft.com/office/drawing/2014/main" id="{C7EBA6E6-5C87-42F4-A76C-772FC104598C}"/>
              </a:ext>
            </a:extLst>
          </p:cNvPr>
          <p:cNvSpPr>
            <a:spLocks noGrp="1"/>
          </p:cNvSpPr>
          <p:nvPr>
            <p:ph type="body" sz="quarter" idx="14"/>
          </p:nvPr>
        </p:nvSpPr>
        <p:spPr/>
        <p:txBody>
          <a:bodyPr/>
          <a:lstStyle/>
          <a:p>
            <a:pPr lvl="0" fontAlgn="auto"/>
            <a:r>
              <a:rPr lang="en-US" sz="1600" dirty="0"/>
              <a:t>In the mid-nineteenth century, the United States, specifically the Southern states, had a near monopoly in the cotton supplied to Great Britain. These states attempted to leverage this economic power into political power—trying to sway Great Britain to formally recognize the Confederate States of America. (Credit: modification of work by “</a:t>
            </a:r>
            <a:r>
              <a:rPr lang="en-US" sz="1600" dirty="0" err="1"/>
              <a:t>ashleylovespizza</a:t>
            </a:r>
            <a:r>
              <a:rPr lang="en-US" sz="1600" dirty="0"/>
              <a:t>”/Flickr Creative Commons)</a:t>
            </a:r>
          </a:p>
          <a:p>
            <a:endParaRPr lang="en-US" dirty="0"/>
          </a:p>
        </p:txBody>
      </p:sp>
      <p:sp>
        <p:nvSpPr>
          <p:cNvPr id="4" name="Footer Placeholder 3">
            <a:extLst>
              <a:ext uri="{FF2B5EF4-FFF2-40B4-BE49-F238E27FC236}">
                <a16:creationId xmlns:a16="http://schemas.microsoft.com/office/drawing/2014/main" id="{D33AA911-7678-40B4-9EDC-C9E32B2A94D5}"/>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7" name="Content Placeholder 6" descr="In the mid-nineteenth century, the United States, specifically the Southern states, had a near monopoly in the cotton that they supplied to Great Britain. These states attempted to leverage this economic power into political power—trying to sway Great Britain to formally recognize the Confederate States of America. (Credit: modification of work by “ashleylovespizza”/Flickr Creative Commons)">
            <a:extLst>
              <a:ext uri="{FF2B5EF4-FFF2-40B4-BE49-F238E27FC236}">
                <a16:creationId xmlns:a16="http://schemas.microsoft.com/office/drawing/2014/main" id="{B95A6265-8E16-4340-B0D6-58B50FB0E496}"/>
              </a:ext>
            </a:extLst>
          </p:cNvPr>
          <p:cNvPicPr>
            <a:picLocks noGrp="1" noChangeAspect="1"/>
          </p:cNvPicPr>
          <p:nvPr>
            <p:ph sz="quarter" idx="17"/>
          </p:nvPr>
        </p:nvPicPr>
        <p:blipFill>
          <a:blip r:embed="rId2"/>
          <a:stretch>
            <a:fillRect/>
          </a:stretch>
        </p:blipFill>
        <p:spPr>
          <a:xfrm>
            <a:off x="1577564" y="1062553"/>
            <a:ext cx="5822185" cy="3499407"/>
          </a:xfrm>
          <a:prstGeom prst="rect">
            <a:avLst/>
          </a:prstGeom>
        </p:spPr>
      </p:pic>
    </p:spTree>
    <p:extLst>
      <p:ext uri="{BB962C8B-B14F-4D97-AF65-F5344CB8AC3E}">
        <p14:creationId xmlns:p14="http://schemas.microsoft.com/office/powerpoint/2010/main" val="842743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5BED4DA-8266-4458-8945-3F2A2ECEBEB8}"/>
              </a:ext>
            </a:extLst>
          </p:cNvPr>
          <p:cNvSpPr>
            <a:spLocks noGrp="1"/>
          </p:cNvSpPr>
          <p:nvPr>
            <p:ph type="title"/>
          </p:nvPr>
        </p:nvSpPr>
        <p:spPr/>
        <p:txBody>
          <a:bodyPr/>
          <a:lstStyle/>
          <a:p>
            <a:r>
              <a:rPr lang="en-US" dirty="0"/>
              <a:t>Figure 9.2</a:t>
            </a:r>
          </a:p>
        </p:txBody>
      </p:sp>
      <p:sp>
        <p:nvSpPr>
          <p:cNvPr id="7" name="Text Placeholder 6">
            <a:extLst>
              <a:ext uri="{FF2B5EF4-FFF2-40B4-BE49-F238E27FC236}">
                <a16:creationId xmlns:a16="http://schemas.microsoft.com/office/drawing/2014/main" id="{92BB5096-607F-4D64-95FB-CF334AD31F5C}"/>
              </a:ext>
            </a:extLst>
          </p:cNvPr>
          <p:cNvSpPr>
            <a:spLocks noGrp="1"/>
          </p:cNvSpPr>
          <p:nvPr>
            <p:ph type="body" sz="quarter" idx="14"/>
          </p:nvPr>
        </p:nvSpPr>
        <p:spPr/>
        <p:txBody>
          <a:bodyPr/>
          <a:lstStyle/>
          <a:p>
            <a:pPr lvl="0" fontAlgn="auto"/>
            <a:r>
              <a:rPr lang="en-US" sz="1600" dirty="0"/>
              <a:t>In this market, the demand curve intersects the long-run average cost (LRAC) curve at its downward-sloping part. A natural monopoly occurs when the quantity demanded is less than the minimum quantity it takes to be at the bottom of the long-run average cost curve.</a:t>
            </a:r>
          </a:p>
          <a:p>
            <a:endParaRPr lang="en-US" dirty="0"/>
          </a:p>
        </p:txBody>
      </p:sp>
      <p:sp>
        <p:nvSpPr>
          <p:cNvPr id="5" name="Footer Placeholder 4">
            <a:extLst>
              <a:ext uri="{FF2B5EF4-FFF2-40B4-BE49-F238E27FC236}">
                <a16:creationId xmlns:a16="http://schemas.microsoft.com/office/drawing/2014/main" id="{07EDD015-202B-4284-8A1B-2CB4F80A13A2}"/>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pic>
        <p:nvPicPr>
          <p:cNvPr id="10" name="Content Placeholder 9" descr="In this market, the demand curve intersects the long-run average cost (LRAC) curve at its downward-sloping part. A natural monopoly occurs when the quantity demanded is less than the minimum quantity it takes to be at the bottom of the long-run average cost curve.">
            <a:extLst>
              <a:ext uri="{FF2B5EF4-FFF2-40B4-BE49-F238E27FC236}">
                <a16:creationId xmlns:a16="http://schemas.microsoft.com/office/drawing/2014/main" id="{2E6897C9-8599-4163-9518-26D9CBA4C756}"/>
              </a:ext>
            </a:extLst>
          </p:cNvPr>
          <p:cNvPicPr>
            <a:picLocks noGrp="1" noChangeAspect="1"/>
          </p:cNvPicPr>
          <p:nvPr>
            <p:ph sz="quarter" idx="17"/>
          </p:nvPr>
        </p:nvPicPr>
        <p:blipFill>
          <a:blip r:embed="rId2"/>
          <a:stretch>
            <a:fillRect/>
          </a:stretch>
        </p:blipFill>
        <p:spPr>
          <a:xfrm>
            <a:off x="1915921" y="1062553"/>
            <a:ext cx="5145470" cy="3499407"/>
          </a:xfrm>
          <a:prstGeom prst="rect">
            <a:avLst/>
          </a:prstGeom>
        </p:spPr>
      </p:pic>
    </p:spTree>
    <p:extLst>
      <p:ext uri="{BB962C8B-B14F-4D97-AF65-F5344CB8AC3E}">
        <p14:creationId xmlns:p14="http://schemas.microsoft.com/office/powerpoint/2010/main" val="403028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366AB-4551-465E-9066-86D15BF24DC2}"/>
              </a:ext>
            </a:extLst>
          </p:cNvPr>
          <p:cNvSpPr>
            <a:spLocks noGrp="1"/>
          </p:cNvSpPr>
          <p:nvPr>
            <p:ph type="title"/>
          </p:nvPr>
        </p:nvSpPr>
        <p:spPr/>
        <p:txBody>
          <a:bodyPr/>
          <a:lstStyle/>
          <a:p>
            <a:r>
              <a:rPr lang="en-US" dirty="0"/>
              <a:t>Figure 9.3</a:t>
            </a:r>
          </a:p>
        </p:txBody>
      </p:sp>
      <p:sp>
        <p:nvSpPr>
          <p:cNvPr id="3" name="Text Placeholder 2">
            <a:extLst>
              <a:ext uri="{FF2B5EF4-FFF2-40B4-BE49-F238E27FC236}">
                <a16:creationId xmlns:a16="http://schemas.microsoft.com/office/drawing/2014/main" id="{791504C8-A4E5-4438-BB9D-A9D2134C17B1}"/>
              </a:ext>
            </a:extLst>
          </p:cNvPr>
          <p:cNvSpPr>
            <a:spLocks noGrp="1"/>
          </p:cNvSpPr>
          <p:nvPr>
            <p:ph type="body" sz="quarter" idx="14"/>
          </p:nvPr>
        </p:nvSpPr>
        <p:spPr>
          <a:xfrm>
            <a:off x="457200" y="4408993"/>
            <a:ext cx="8062912" cy="2083882"/>
          </a:xfrm>
        </p:spPr>
        <p:txBody>
          <a:bodyPr/>
          <a:lstStyle/>
          <a:p>
            <a:pPr marL="342900" indent="-342900">
              <a:buAutoNum type="alphaLcParenBoth"/>
            </a:pPr>
            <a:r>
              <a:rPr lang="en-US" sz="1400" dirty="0"/>
              <a:t>A perfectly competitive firm perceives the demand curve that it faces to be flat. The flat shape means that the firm can sell either a low quantity (</a:t>
            </a:r>
            <a:r>
              <a:rPr lang="en-US" sz="1400" dirty="0" err="1"/>
              <a:t>Ql</a:t>
            </a:r>
            <a:r>
              <a:rPr lang="en-US" sz="1400" dirty="0"/>
              <a:t>) or a high quantity (</a:t>
            </a:r>
            <a:r>
              <a:rPr lang="en-US" sz="1400" dirty="0" err="1"/>
              <a:t>Qh</a:t>
            </a:r>
            <a:r>
              <a:rPr lang="en-US" sz="1400" dirty="0"/>
              <a:t>) at exactly the same price (P). </a:t>
            </a:r>
          </a:p>
          <a:p>
            <a:pPr marL="342900" indent="-342900">
              <a:buAutoNum type="alphaLcParenBoth"/>
            </a:pPr>
            <a:r>
              <a:rPr lang="en-US" sz="1400" dirty="0"/>
              <a:t>A monopolist perceives the demand curve that it faces to be the same as the market demand curve, which for most goods is downward-sloping. Thus, if the monopolist chooses a high level of output (</a:t>
            </a:r>
            <a:r>
              <a:rPr lang="en-US" sz="1400" dirty="0" err="1"/>
              <a:t>Qh</a:t>
            </a:r>
            <a:r>
              <a:rPr lang="en-US" sz="1400" dirty="0"/>
              <a:t>), it can charge only a relatively low price (Pl); conversely, if the monopolist chooses a low level of output (</a:t>
            </a:r>
            <a:r>
              <a:rPr lang="en-US" sz="1400" dirty="0" err="1"/>
              <a:t>Ql</a:t>
            </a:r>
            <a:r>
              <a:rPr lang="en-US" sz="1400" dirty="0"/>
              <a:t>), it can then charge a higher price (Ph). The challenge for the monopolist is to choose the combination of price and quantity that maximizes profits.</a:t>
            </a:r>
          </a:p>
          <a:p>
            <a:endParaRPr lang="en-US" sz="1400" dirty="0"/>
          </a:p>
        </p:txBody>
      </p:sp>
      <p:sp>
        <p:nvSpPr>
          <p:cNvPr id="4" name="Footer Placeholder 3">
            <a:extLst>
              <a:ext uri="{FF2B5EF4-FFF2-40B4-BE49-F238E27FC236}">
                <a16:creationId xmlns:a16="http://schemas.microsoft.com/office/drawing/2014/main" id="{0A31440B-01C1-4A6F-A919-3CEC223B2128}"/>
              </a:ext>
            </a:extLst>
          </p:cNvPr>
          <p:cNvSpPr>
            <a:spLocks noGrp="1"/>
          </p:cNvSpPr>
          <p:nvPr>
            <p:ph type="ftr" sz="quarter" idx="16"/>
          </p:nvPr>
        </p:nvSpPr>
        <p:spPr/>
        <p:txBody>
          <a:bodyPr/>
          <a:lstStyle/>
          <a:p>
            <a:pPr>
              <a:defRPr/>
            </a:pPr>
            <a:r>
              <a:rPr lang="en-US" dirty="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p>
        </p:txBody>
      </p:sp>
      <p:pic>
        <p:nvPicPr>
          <p:cNvPr id="7" name="Content Placeholder 6" descr="(a) A perfectly competitive firm perceives the demand curve that it faces to be flat. The flat shape means that the firm can sell either a low quantity (Ql) or a high quantity (Qh) at exactly the same price (P). (b) A monopolist perceives the demand curve that it faces to be the same as the market demand curve, which for most goods is downward-sloping. Thus, if the monopolist chooses a high level of output (Qh), it can charge only a relatively low price (PI). Conversely, if the monopolist chooses a low level of output (Ql), it can then charge a higher price (Ph). The challenge for the monopolist is to choose the combination of price and quantity that maximizes profits.">
            <a:extLst>
              <a:ext uri="{FF2B5EF4-FFF2-40B4-BE49-F238E27FC236}">
                <a16:creationId xmlns:a16="http://schemas.microsoft.com/office/drawing/2014/main" id="{D0C9D458-542A-4FCD-A65C-90FF24F1B831}"/>
              </a:ext>
            </a:extLst>
          </p:cNvPr>
          <p:cNvPicPr>
            <a:picLocks noGrp="1" noChangeAspect="1"/>
          </p:cNvPicPr>
          <p:nvPr>
            <p:ph sz="quarter" idx="17"/>
          </p:nvPr>
        </p:nvPicPr>
        <p:blipFill>
          <a:blip r:embed="rId2"/>
          <a:stretch>
            <a:fillRect/>
          </a:stretch>
        </p:blipFill>
        <p:spPr>
          <a:xfrm>
            <a:off x="457200" y="1215519"/>
            <a:ext cx="8062913" cy="3193474"/>
          </a:xfrm>
          <a:prstGeom prst="rect">
            <a:avLst/>
          </a:prstGeom>
        </p:spPr>
      </p:pic>
    </p:spTree>
    <p:extLst>
      <p:ext uri="{BB962C8B-B14F-4D97-AF65-F5344CB8AC3E}">
        <p14:creationId xmlns:p14="http://schemas.microsoft.com/office/powerpoint/2010/main" val="3532729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625DE-C976-450C-8B61-3A0F8496B2A7}"/>
              </a:ext>
            </a:extLst>
          </p:cNvPr>
          <p:cNvSpPr>
            <a:spLocks noGrp="1"/>
          </p:cNvSpPr>
          <p:nvPr>
            <p:ph type="title"/>
          </p:nvPr>
        </p:nvSpPr>
        <p:spPr/>
        <p:txBody>
          <a:bodyPr/>
          <a:lstStyle/>
          <a:p>
            <a:r>
              <a:rPr lang="en-US" dirty="0"/>
              <a:t>Figure 9.4</a:t>
            </a:r>
          </a:p>
        </p:txBody>
      </p:sp>
      <p:sp>
        <p:nvSpPr>
          <p:cNvPr id="3" name="Text Placeholder 2">
            <a:extLst>
              <a:ext uri="{FF2B5EF4-FFF2-40B4-BE49-F238E27FC236}">
                <a16:creationId xmlns:a16="http://schemas.microsoft.com/office/drawing/2014/main" id="{7476FC44-BB27-4D3B-9C3B-6BB8426B0FB0}"/>
              </a:ext>
            </a:extLst>
          </p:cNvPr>
          <p:cNvSpPr>
            <a:spLocks noGrp="1"/>
          </p:cNvSpPr>
          <p:nvPr>
            <p:ph type="body" sz="quarter" idx="14"/>
          </p:nvPr>
        </p:nvSpPr>
        <p:spPr>
          <a:xfrm>
            <a:off x="457200" y="4470399"/>
            <a:ext cx="8062912" cy="2022475"/>
          </a:xfrm>
        </p:spPr>
        <p:txBody>
          <a:bodyPr/>
          <a:lstStyle/>
          <a:p>
            <a:pPr lvl="0" fontAlgn="auto"/>
            <a:r>
              <a:rPr lang="en-US" sz="1500" dirty="0"/>
              <a:t>Total revenue for the monopoly firm called </a:t>
            </a:r>
            <a:r>
              <a:rPr lang="en-US" sz="1500" dirty="0" err="1"/>
              <a:t>HealthPill</a:t>
            </a:r>
            <a:r>
              <a:rPr lang="en-US" sz="1500" dirty="0"/>
              <a:t> first rises, then falls. Low levels of output bring in relatively little total revenue, because the quantity is low. High levels of output bring in relatively less revenue, because the high quantity pushes down the market price. The total cost curve is upward-sloping. Profits will be highest at the quantity of output where total revenue is most above total cost. Of the choices in </a:t>
            </a:r>
            <a:r>
              <a:rPr lang="en-US" sz="1500" b="1" dirty="0"/>
              <a:t>Table 9.2, </a:t>
            </a:r>
            <a:r>
              <a:rPr lang="en-US" sz="1500" dirty="0"/>
              <a:t>the highest profits happen at an output of 4. The profit-maximizing level of output is not the same as the revenue-maximizing level of output, which should make sense, because profits take costs into account and revenues do not.</a:t>
            </a:r>
          </a:p>
          <a:p>
            <a:endParaRPr lang="en-US" dirty="0"/>
          </a:p>
        </p:txBody>
      </p:sp>
      <p:sp>
        <p:nvSpPr>
          <p:cNvPr id="4" name="Footer Placeholder 3">
            <a:extLst>
              <a:ext uri="{FF2B5EF4-FFF2-40B4-BE49-F238E27FC236}">
                <a16:creationId xmlns:a16="http://schemas.microsoft.com/office/drawing/2014/main" id="{605CA987-46C1-499B-9D29-57B623407493}"/>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7" name="Content Placeholder 6" descr="Total revenue for the monopoly firm called HealthPill first rises, then falls. Low levels of output bring in relatively little total revenue, because the quantity is low. High levels of output bring in relatively less revenue, because the high quantity pushes down the market price. The total cost curve is upward-sloping. Profits will be highest at the quantity of output where total revenue is most above total cost. The profit-maximizing level of output is not the same as the revenue-maximizing level of output, which should make sense, because profits take costs into account and revenues do not.">
            <a:extLst>
              <a:ext uri="{FF2B5EF4-FFF2-40B4-BE49-F238E27FC236}">
                <a16:creationId xmlns:a16="http://schemas.microsoft.com/office/drawing/2014/main" id="{EFFB9597-EF8F-4B02-945D-407F6D7356AC}"/>
              </a:ext>
            </a:extLst>
          </p:cNvPr>
          <p:cNvPicPr>
            <a:picLocks noGrp="1" noChangeAspect="1"/>
          </p:cNvPicPr>
          <p:nvPr>
            <p:ph sz="quarter" idx="17"/>
          </p:nvPr>
        </p:nvPicPr>
        <p:blipFill>
          <a:blip r:embed="rId2"/>
          <a:stretch>
            <a:fillRect/>
          </a:stretch>
        </p:blipFill>
        <p:spPr>
          <a:xfrm>
            <a:off x="1098986" y="1062553"/>
            <a:ext cx="6779340" cy="3499407"/>
          </a:xfrm>
          <a:prstGeom prst="rect">
            <a:avLst/>
          </a:prstGeom>
        </p:spPr>
      </p:pic>
    </p:spTree>
    <p:extLst>
      <p:ext uri="{BB962C8B-B14F-4D97-AF65-F5344CB8AC3E}">
        <p14:creationId xmlns:p14="http://schemas.microsoft.com/office/powerpoint/2010/main" val="3383072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8490F-30A4-4E4C-A442-D4BEC3F157AF}"/>
              </a:ext>
            </a:extLst>
          </p:cNvPr>
          <p:cNvSpPr>
            <a:spLocks noGrp="1"/>
          </p:cNvSpPr>
          <p:nvPr>
            <p:ph type="title"/>
          </p:nvPr>
        </p:nvSpPr>
        <p:spPr/>
        <p:txBody>
          <a:bodyPr/>
          <a:lstStyle/>
          <a:p>
            <a:r>
              <a:rPr lang="en-US" dirty="0"/>
              <a:t>Figure 9.5</a:t>
            </a:r>
          </a:p>
        </p:txBody>
      </p:sp>
      <p:sp>
        <p:nvSpPr>
          <p:cNvPr id="3" name="Text Placeholder 2">
            <a:extLst>
              <a:ext uri="{FF2B5EF4-FFF2-40B4-BE49-F238E27FC236}">
                <a16:creationId xmlns:a16="http://schemas.microsoft.com/office/drawing/2014/main" id="{8D1494F1-368F-47AC-BC01-3F5516A94A04}"/>
              </a:ext>
            </a:extLst>
          </p:cNvPr>
          <p:cNvSpPr>
            <a:spLocks noGrp="1"/>
          </p:cNvSpPr>
          <p:nvPr>
            <p:ph type="body" sz="quarter" idx="14"/>
          </p:nvPr>
        </p:nvSpPr>
        <p:spPr>
          <a:xfrm>
            <a:off x="457200" y="4561960"/>
            <a:ext cx="8062912" cy="1448404"/>
          </a:xfrm>
        </p:spPr>
        <p:txBody>
          <a:bodyPr/>
          <a:lstStyle/>
          <a:p>
            <a:pPr lvl="0" fontAlgn="auto"/>
            <a:r>
              <a:rPr lang="en-US" sz="1600" dirty="0"/>
              <a:t>For a monopoly like </a:t>
            </a:r>
            <a:r>
              <a:rPr lang="en-US" sz="1600" dirty="0" err="1"/>
              <a:t>HealthPill</a:t>
            </a:r>
            <a:r>
              <a:rPr lang="en-US" sz="1600" dirty="0"/>
              <a:t>, marginal revenue decreases as additional units are sold. The marginal cost curve is upward-sloping. The profit-maximizing choice for the monopoly will be to produce at the quantity where marginal revenue is equal to marginal cost: that is, MR = MC. If the monopoly produces a lower quantity, then MR &gt; MC at those levels of output, and the firm can make higher profits by expanding output. If the firm produces at a greater quantity, then MC &gt; MR, and the firm can make higher profits by reducing its quantity of output.</a:t>
            </a:r>
          </a:p>
          <a:p>
            <a:endParaRPr lang="en-US" dirty="0"/>
          </a:p>
        </p:txBody>
      </p:sp>
      <p:sp>
        <p:nvSpPr>
          <p:cNvPr id="4" name="Footer Placeholder 3">
            <a:extLst>
              <a:ext uri="{FF2B5EF4-FFF2-40B4-BE49-F238E27FC236}">
                <a16:creationId xmlns:a16="http://schemas.microsoft.com/office/drawing/2014/main" id="{683F4209-1A39-4D65-A5A0-75D0675FBA34}"/>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7" name="Content Placeholder 6" descr="For a monopoly like HealthPill, marginal revenue decreases as it sells additional units of output. The marginal cost curve is upward-sloping. The profit-maximizing choice for the monopoly will be to produce at the quantity where marginal revenue is equal to marginal cost: that is, MR = MC. If the monopoly produces a lower quantity, then MR &gt; MC at those levels of output, and the firm can make higher profits by expanding output. If the firm produces at a greater quantity, then MC &gt; MR, and the firm can make higher profits by reducing its quantity of output.&#10;">
            <a:extLst>
              <a:ext uri="{FF2B5EF4-FFF2-40B4-BE49-F238E27FC236}">
                <a16:creationId xmlns:a16="http://schemas.microsoft.com/office/drawing/2014/main" id="{FC14A66B-4709-4C12-9E65-D1E3508DB88F}"/>
              </a:ext>
            </a:extLst>
          </p:cNvPr>
          <p:cNvPicPr>
            <a:picLocks noGrp="1" noChangeAspect="1"/>
          </p:cNvPicPr>
          <p:nvPr>
            <p:ph sz="quarter" idx="17"/>
          </p:nvPr>
        </p:nvPicPr>
        <p:blipFill>
          <a:blip r:embed="rId2"/>
          <a:stretch>
            <a:fillRect/>
          </a:stretch>
        </p:blipFill>
        <p:spPr>
          <a:xfrm>
            <a:off x="1571467" y="1062553"/>
            <a:ext cx="5834378" cy="3499407"/>
          </a:xfrm>
          <a:prstGeom prst="rect">
            <a:avLst/>
          </a:prstGeom>
        </p:spPr>
      </p:pic>
    </p:spTree>
    <p:extLst>
      <p:ext uri="{BB962C8B-B14F-4D97-AF65-F5344CB8AC3E}">
        <p14:creationId xmlns:p14="http://schemas.microsoft.com/office/powerpoint/2010/main" val="258547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62D0A-49F4-4666-B4D1-1B1A8A0FAAB3}"/>
              </a:ext>
            </a:extLst>
          </p:cNvPr>
          <p:cNvSpPr>
            <a:spLocks noGrp="1"/>
          </p:cNvSpPr>
          <p:nvPr>
            <p:ph type="title"/>
          </p:nvPr>
        </p:nvSpPr>
        <p:spPr/>
        <p:txBody>
          <a:bodyPr/>
          <a:lstStyle/>
          <a:p>
            <a:r>
              <a:rPr lang="en-US" dirty="0"/>
              <a:t>Figure 9.6</a:t>
            </a:r>
          </a:p>
        </p:txBody>
      </p:sp>
      <p:sp>
        <p:nvSpPr>
          <p:cNvPr id="3" name="Text Placeholder 2">
            <a:extLst>
              <a:ext uri="{FF2B5EF4-FFF2-40B4-BE49-F238E27FC236}">
                <a16:creationId xmlns:a16="http://schemas.microsoft.com/office/drawing/2014/main" id="{C22E7B20-53C4-4B43-A3A4-C152E3953C63}"/>
              </a:ext>
            </a:extLst>
          </p:cNvPr>
          <p:cNvSpPr>
            <a:spLocks noGrp="1"/>
          </p:cNvSpPr>
          <p:nvPr>
            <p:ph type="body" sz="quarter" idx="14"/>
          </p:nvPr>
        </p:nvSpPr>
        <p:spPr>
          <a:xfrm>
            <a:off x="457200" y="4432300"/>
            <a:ext cx="8062912" cy="1578064"/>
          </a:xfrm>
        </p:spPr>
        <p:txBody>
          <a:bodyPr/>
          <a:lstStyle/>
          <a:p>
            <a:r>
              <a:rPr lang="en-US" sz="1400" dirty="0"/>
              <a:t>This figure begins with the same marginal revenue and marginal cost curves from the </a:t>
            </a:r>
            <a:r>
              <a:rPr lang="en-US" sz="1400" dirty="0" err="1"/>
              <a:t>HealthPill</a:t>
            </a:r>
            <a:r>
              <a:rPr lang="en-US" sz="1400" dirty="0"/>
              <a:t> monopoly presented in </a:t>
            </a:r>
            <a:r>
              <a:rPr lang="en-US" sz="1400" b="1" dirty="0"/>
              <a:t>Figure 9.5. </a:t>
            </a:r>
            <a:r>
              <a:rPr lang="en-US" sz="1400" dirty="0"/>
              <a:t>It then adds an average cost curve and the demand curve faced by the monopolist. The </a:t>
            </a:r>
            <a:r>
              <a:rPr lang="en-US" sz="1400" dirty="0" err="1"/>
              <a:t>HealthPill</a:t>
            </a:r>
            <a:r>
              <a:rPr lang="en-US" sz="1400" dirty="0"/>
              <a:t> firm first chooses the quantity where MR = MC; in this example, the quantity is 4. The monopolist then decides what price to charge by looking at the demand curve it faces. The large box, with quantity on the horizontal axis and marginal revenue on the vertical axis, shows total revenue for the firm. Total costs for the firm are shown by the lighter-shaded box, which is quantity on the horizontal axis and marginal cost of production on the vertical axis. The large total revenue box minus the smaller total cost box leaves the darkly shaded box that shows total profits. Since the price charged is above average cost, the firm is earning positive profits.</a:t>
            </a:r>
          </a:p>
          <a:p>
            <a:endParaRPr lang="en-US" dirty="0"/>
          </a:p>
        </p:txBody>
      </p:sp>
      <p:sp>
        <p:nvSpPr>
          <p:cNvPr id="4" name="Footer Placeholder 3">
            <a:extLst>
              <a:ext uri="{FF2B5EF4-FFF2-40B4-BE49-F238E27FC236}">
                <a16:creationId xmlns:a16="http://schemas.microsoft.com/office/drawing/2014/main" id="{877FB4C1-DC01-4FA7-BD32-F8A884E6FCAB}"/>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7" name="Content Placeholder 6" descr="This figure begins with the same marginal revenue and marginal cost curves from the HealthPill monopoly from Figure. It then adds an average cost curve and the demand curve that the monopolist faces. The HealthPill firm first chooses the quantity where MR = MC. In this example, the quantity is 5. The monopolist then decides what price to charge by looking at the demand curve it faces. The large box, with quantity on the horizontal axis and demand (which shows the price) on the vertical axis, shows total revenue for the firm. The lighter-shaded box, which is quantity on the horizontal axis and average cost of production on the vertical axis shows the firm's total costs. The large total revenue box minus the smaller total cost box leaves the darkly shaded box that shows total profits. Since the price charged is above average cost, the firm is earning positive profits.">
            <a:extLst>
              <a:ext uri="{FF2B5EF4-FFF2-40B4-BE49-F238E27FC236}">
                <a16:creationId xmlns:a16="http://schemas.microsoft.com/office/drawing/2014/main" id="{8C2A43D5-1A98-4AB3-A8DA-69B9F6874CD4}"/>
              </a:ext>
            </a:extLst>
          </p:cNvPr>
          <p:cNvPicPr>
            <a:picLocks noGrp="1" noChangeAspect="1"/>
          </p:cNvPicPr>
          <p:nvPr>
            <p:ph sz="quarter" idx="17"/>
          </p:nvPr>
        </p:nvPicPr>
        <p:blipFill>
          <a:blip r:embed="rId2"/>
          <a:stretch>
            <a:fillRect/>
          </a:stretch>
        </p:blipFill>
        <p:spPr>
          <a:xfrm>
            <a:off x="2082178" y="847636"/>
            <a:ext cx="6437934" cy="3499407"/>
          </a:xfrm>
          <a:prstGeom prst="rect">
            <a:avLst/>
          </a:prstGeom>
        </p:spPr>
      </p:pic>
    </p:spTree>
    <p:extLst>
      <p:ext uri="{BB962C8B-B14F-4D97-AF65-F5344CB8AC3E}">
        <p14:creationId xmlns:p14="http://schemas.microsoft.com/office/powerpoint/2010/main" val="3871114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67374-F2D7-49CF-8AB4-966AFD10A81E}"/>
              </a:ext>
            </a:extLst>
          </p:cNvPr>
          <p:cNvSpPr>
            <a:spLocks noGrp="1"/>
          </p:cNvSpPr>
          <p:nvPr>
            <p:ph type="title"/>
          </p:nvPr>
        </p:nvSpPr>
        <p:spPr/>
        <p:txBody>
          <a:bodyPr/>
          <a:lstStyle/>
          <a:p>
            <a:r>
              <a:rPr lang="en-US" dirty="0"/>
              <a:t>Figure 9.7</a:t>
            </a:r>
          </a:p>
        </p:txBody>
      </p:sp>
      <p:sp>
        <p:nvSpPr>
          <p:cNvPr id="3" name="Text Placeholder 2">
            <a:extLst>
              <a:ext uri="{FF2B5EF4-FFF2-40B4-BE49-F238E27FC236}">
                <a16:creationId xmlns:a16="http://schemas.microsoft.com/office/drawing/2014/main" id="{37FF263A-D679-4608-AF1A-C6FF9BA65E28}"/>
              </a:ext>
            </a:extLst>
          </p:cNvPr>
          <p:cNvSpPr>
            <a:spLocks noGrp="1"/>
          </p:cNvSpPr>
          <p:nvPr>
            <p:ph type="body" sz="quarter" idx="14"/>
          </p:nvPr>
        </p:nvSpPr>
        <p:spPr>
          <a:xfrm>
            <a:off x="457200" y="4561960"/>
            <a:ext cx="8062912" cy="1448404"/>
          </a:xfrm>
        </p:spPr>
        <p:txBody>
          <a:bodyPr/>
          <a:lstStyle/>
          <a:p>
            <a:pPr lvl="0" fontAlgn="auto"/>
            <a:r>
              <a:rPr lang="en-US" sz="1500" dirty="0"/>
              <a:t>In Step 1, the monopoly chooses the profit-maximizing level of output Q</a:t>
            </a:r>
            <a:r>
              <a:rPr lang="en-US" sz="1500" baseline="-25000" dirty="0"/>
              <a:t>1</a:t>
            </a:r>
            <a:r>
              <a:rPr lang="en-US" sz="1500" dirty="0"/>
              <a:t>, by choosing the quantity where MR = MC. In Step 2, the monopoly decides how much to charge for output level Q</a:t>
            </a:r>
            <a:r>
              <a:rPr lang="en-US" sz="1500" baseline="-25000" dirty="0"/>
              <a:t>1</a:t>
            </a:r>
            <a:r>
              <a:rPr lang="en-US" sz="1500" dirty="0"/>
              <a:t> by drawing a line straight up from Q</a:t>
            </a:r>
            <a:r>
              <a:rPr lang="en-US" sz="1500" baseline="-25000" dirty="0"/>
              <a:t>1</a:t>
            </a:r>
            <a:r>
              <a:rPr lang="en-US" sz="1500" dirty="0"/>
              <a:t> to point R on its perceived demand curve. Thus, the monopoly will charge a price (P</a:t>
            </a:r>
            <a:r>
              <a:rPr lang="en-US" sz="1500" baseline="-25000" dirty="0"/>
              <a:t>1</a:t>
            </a:r>
            <a:r>
              <a:rPr lang="en-US" sz="1500" dirty="0"/>
              <a:t>). In Step 3, the monopoly identifies its profit. Total revenue will be Q</a:t>
            </a:r>
            <a:r>
              <a:rPr lang="en-US" sz="1500" baseline="-25000" dirty="0"/>
              <a:t>1</a:t>
            </a:r>
            <a:r>
              <a:rPr lang="en-US" sz="1500" dirty="0"/>
              <a:t> multiplied by P</a:t>
            </a:r>
            <a:r>
              <a:rPr lang="en-US" sz="1500" baseline="-25000" dirty="0"/>
              <a:t>1</a:t>
            </a:r>
            <a:r>
              <a:rPr lang="en-US" sz="1500" dirty="0"/>
              <a:t>. Total cost will be Q</a:t>
            </a:r>
            <a:r>
              <a:rPr lang="en-US" sz="1500" baseline="-25000" dirty="0"/>
              <a:t>1</a:t>
            </a:r>
            <a:r>
              <a:rPr lang="en-US" sz="1500" dirty="0"/>
              <a:t> multiplied by the average cost of producing Q</a:t>
            </a:r>
            <a:r>
              <a:rPr lang="en-US" sz="1500" baseline="-25000" dirty="0"/>
              <a:t>1</a:t>
            </a:r>
            <a:r>
              <a:rPr lang="en-US" sz="1500" dirty="0"/>
              <a:t>, which is shown by point S on the average cost curve to be P</a:t>
            </a:r>
            <a:r>
              <a:rPr lang="en-US" sz="1500" baseline="-25000" dirty="0"/>
              <a:t>2</a:t>
            </a:r>
            <a:r>
              <a:rPr lang="en-US" sz="1500" dirty="0"/>
              <a:t>. Profits will be the total revenue rectangle minus the total cost rectangle, shown by the shaded zone in the figure.</a:t>
            </a:r>
          </a:p>
          <a:p>
            <a:endParaRPr lang="en-US" dirty="0"/>
          </a:p>
        </p:txBody>
      </p:sp>
      <p:sp>
        <p:nvSpPr>
          <p:cNvPr id="4" name="Footer Placeholder 3">
            <a:extLst>
              <a:ext uri="{FF2B5EF4-FFF2-40B4-BE49-F238E27FC236}">
                <a16:creationId xmlns:a16="http://schemas.microsoft.com/office/drawing/2014/main" id="{4271D0F9-D509-43EF-A0F5-7455CD4DF817}"/>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7" name="Content Placeholder 6" descr="In Step 1, the monopoly chooses the profit-maximizing level of output Q1, by choosing the quantity where MR = MC. In Step 2, the monopoly decides how much to charge for output level Q1 by drawing a line straight up from Q1 to point R on its perceived demand curve. Thus, the monopoly will charge a price (P1). In Step 3, the monopoly identifies its profit. Total revenue will be Q1 multiplied by P1. Total cost will be Q1 multiplied by the average cost of producing Q1, which point S shows on the average cost curve to be P2. Profits will be the total revenue rectangle minus the total cost rectangle, which the shaded zone in the figure shows.">
            <a:extLst>
              <a:ext uri="{FF2B5EF4-FFF2-40B4-BE49-F238E27FC236}">
                <a16:creationId xmlns:a16="http://schemas.microsoft.com/office/drawing/2014/main" id="{B1694F37-3A88-4D91-ACB9-88FA94F07F2F}"/>
              </a:ext>
            </a:extLst>
          </p:cNvPr>
          <p:cNvPicPr>
            <a:picLocks noGrp="1" noChangeAspect="1"/>
          </p:cNvPicPr>
          <p:nvPr>
            <p:ph sz="quarter" idx="17"/>
          </p:nvPr>
        </p:nvPicPr>
        <p:blipFill>
          <a:blip r:embed="rId2"/>
          <a:stretch>
            <a:fillRect/>
          </a:stretch>
        </p:blipFill>
        <p:spPr>
          <a:xfrm>
            <a:off x="1291027" y="1062553"/>
            <a:ext cx="6395258" cy="3499407"/>
          </a:xfrm>
          <a:prstGeom prst="rect">
            <a:avLst/>
          </a:prstGeom>
        </p:spPr>
      </p:pic>
    </p:spTree>
    <p:extLst>
      <p:ext uri="{BB962C8B-B14F-4D97-AF65-F5344CB8AC3E}">
        <p14:creationId xmlns:p14="http://schemas.microsoft.com/office/powerpoint/2010/main" val="45214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44C62-9284-4AC8-9AE2-6C0645A2DD3B}"/>
              </a:ext>
            </a:extLst>
          </p:cNvPr>
          <p:cNvSpPr>
            <a:spLocks noGrp="1"/>
          </p:cNvSpPr>
          <p:nvPr>
            <p:ph type="title"/>
          </p:nvPr>
        </p:nvSpPr>
        <p:spPr/>
        <p:txBody>
          <a:bodyPr/>
          <a:lstStyle/>
          <a:p>
            <a:r>
              <a:rPr lang="en-US" dirty="0"/>
              <a:t>Figure 9.8</a:t>
            </a:r>
          </a:p>
        </p:txBody>
      </p:sp>
      <p:sp>
        <p:nvSpPr>
          <p:cNvPr id="3" name="Text Placeholder 2">
            <a:extLst>
              <a:ext uri="{FF2B5EF4-FFF2-40B4-BE49-F238E27FC236}">
                <a16:creationId xmlns:a16="http://schemas.microsoft.com/office/drawing/2014/main" id="{71553A86-F29F-4ABA-B3B0-EEDB7AD688EA}"/>
              </a:ext>
            </a:extLst>
          </p:cNvPr>
          <p:cNvSpPr>
            <a:spLocks noGrp="1"/>
          </p:cNvSpPr>
          <p:nvPr>
            <p:ph type="body" sz="quarter" idx="14"/>
          </p:nvPr>
        </p:nvSpPr>
        <p:spPr/>
        <p:txBody>
          <a:bodyPr/>
          <a:lstStyle/>
          <a:p>
            <a:r>
              <a:rPr lang="en-US" dirty="0"/>
              <a:t>Because the market demand curve is conditional, the marginal revenue curve for a monopolist lies beneath the demand curve.</a:t>
            </a:r>
          </a:p>
          <a:p>
            <a:endParaRPr lang="en-US" dirty="0"/>
          </a:p>
        </p:txBody>
      </p:sp>
      <p:sp>
        <p:nvSpPr>
          <p:cNvPr id="4" name="Footer Placeholder 3">
            <a:extLst>
              <a:ext uri="{FF2B5EF4-FFF2-40B4-BE49-F238E27FC236}">
                <a16:creationId xmlns:a16="http://schemas.microsoft.com/office/drawing/2014/main" id="{D9C2479F-62B7-455B-BDF5-033E2942F0E5}"/>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7" name="Content Placeholder 6" descr="Because the market demand curve is conditional, the marginal revenue curve for a monopolist lies beneath the demand curve.">
            <a:extLst>
              <a:ext uri="{FF2B5EF4-FFF2-40B4-BE49-F238E27FC236}">
                <a16:creationId xmlns:a16="http://schemas.microsoft.com/office/drawing/2014/main" id="{B0A43D3C-6312-487F-BE66-A93F004D7BE7}"/>
              </a:ext>
            </a:extLst>
          </p:cNvPr>
          <p:cNvPicPr>
            <a:picLocks noGrp="1" noChangeAspect="1"/>
          </p:cNvPicPr>
          <p:nvPr>
            <p:ph sz="quarter" idx="17"/>
          </p:nvPr>
        </p:nvPicPr>
        <p:blipFill>
          <a:blip r:embed="rId2"/>
          <a:stretch>
            <a:fillRect/>
          </a:stretch>
        </p:blipFill>
        <p:spPr>
          <a:xfrm>
            <a:off x="2077479" y="1062553"/>
            <a:ext cx="4822354" cy="3499407"/>
          </a:xfrm>
          <a:prstGeom prst="rect">
            <a:avLst/>
          </a:prstGeom>
        </p:spPr>
      </p:pic>
    </p:spTree>
    <p:extLst>
      <p:ext uri="{BB962C8B-B14F-4D97-AF65-F5344CB8AC3E}">
        <p14:creationId xmlns:p14="http://schemas.microsoft.com/office/powerpoint/2010/main" val="29933585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extLst>
    <a:ext uri="{05A4C25C-085E-4340-85A3-A5531E510DB2}">
      <thm15:themeFamily xmlns:thm15="http://schemas.microsoft.com/office/thememl/2012/main" name="Openstax custom template accessible rev2" id="{0364FDA8-3698-4138-97AC-EB8C23DD2C2F}" vid="{37AEB8B5-7FE0-446E-80DB-715BD07493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Openstax custom template accessible rev2</Template>
  <TotalTime>11</TotalTime>
  <Words>1348</Words>
  <Application>Microsoft Office PowerPoint</Application>
  <PresentationFormat>On-screen Show (4:3)</PresentationFormat>
  <Paragraphs>29</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Arial Black</vt:lpstr>
      <vt:lpstr>Calibri</vt:lpstr>
      <vt:lpstr>Essential</vt:lpstr>
      <vt:lpstr>Principles of microEconomics</vt:lpstr>
      <vt:lpstr>Figure 9.1</vt:lpstr>
      <vt:lpstr>Figure 9.2</vt:lpstr>
      <vt:lpstr>Figure 9.3</vt:lpstr>
      <vt:lpstr>Figure 9.4</vt:lpstr>
      <vt:lpstr>Figure 9.5</vt:lpstr>
      <vt:lpstr>Figure 9.6</vt:lpstr>
      <vt:lpstr>Figure 9.7</vt:lpstr>
      <vt:lpstr>Figure 9.8</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Mintz</dc:creator>
  <cp:lastModifiedBy>Mark Mintz</cp:lastModifiedBy>
  <cp:revision>2</cp:revision>
  <dcterms:created xsi:type="dcterms:W3CDTF">2018-03-17T20:24:43Z</dcterms:created>
  <dcterms:modified xsi:type="dcterms:W3CDTF">2018-04-16T23:25:41Z</dcterms:modified>
</cp:coreProperties>
</file>